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autoCompressPictures="0" embedTrueTypeFonts="1" strictFirstAndLastChars="0" saveSubsetFonts="1">
  <p:sldMasterIdLst>
    <p:sldMasterId id="2147483664"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Lst>
  <p:sldSz cy="6858000" cx="9144000"/>
  <p:notesSz cx="6858000" cy="9144000"/>
  <p:embeddedFontLst>
    <p:embeddedFont>
      <p:font typeface="Roboto Slab"/>
      <p:regular r:id="rId28"/>
      <p:bold r:id="rId29"/>
    </p:embeddedFont>
    <p:embeddedFont>
      <p:font typeface="Proxima Nova"/>
      <p:regular r:id="rId30"/>
      <p:bold r:id="rId31"/>
      <p:italic r:id="rId32"/>
      <p:boldItalic r:id="rId33"/>
    </p:embeddedFont>
    <p:embeddedFont>
      <p:font typeface="Roboto Mono"/>
      <p:regular r:id="rId34"/>
      <p:bold r:id="rId35"/>
      <p:italic r:id="rId36"/>
      <p:boldItalic r:id="rId3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font" Target="fonts/RobotoSlab-regular.fntdata"/><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RobotoSlab-bold.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ProximaNova-bold.fntdata"/><Relationship Id="rId30" Type="http://schemas.openxmlformats.org/officeDocument/2006/relationships/font" Target="fonts/ProximaNova-regular.fntdata"/><Relationship Id="rId11" Type="http://schemas.openxmlformats.org/officeDocument/2006/relationships/slide" Target="slides/slide7.xml"/><Relationship Id="rId33" Type="http://schemas.openxmlformats.org/officeDocument/2006/relationships/font" Target="fonts/ProximaNova-boldItalic.fntdata"/><Relationship Id="rId10" Type="http://schemas.openxmlformats.org/officeDocument/2006/relationships/slide" Target="slides/slide6.xml"/><Relationship Id="rId32" Type="http://schemas.openxmlformats.org/officeDocument/2006/relationships/font" Target="fonts/ProximaNova-italic.fntdata"/><Relationship Id="rId13" Type="http://schemas.openxmlformats.org/officeDocument/2006/relationships/slide" Target="slides/slide9.xml"/><Relationship Id="rId35" Type="http://schemas.openxmlformats.org/officeDocument/2006/relationships/font" Target="fonts/RobotoMono-bold.fntdata"/><Relationship Id="rId12" Type="http://schemas.openxmlformats.org/officeDocument/2006/relationships/slide" Target="slides/slide8.xml"/><Relationship Id="rId34" Type="http://schemas.openxmlformats.org/officeDocument/2006/relationships/font" Target="fonts/RobotoMono-regular.fntdata"/><Relationship Id="rId15" Type="http://schemas.openxmlformats.org/officeDocument/2006/relationships/slide" Target="slides/slide11.xml"/><Relationship Id="rId37" Type="http://schemas.openxmlformats.org/officeDocument/2006/relationships/font" Target="fonts/RobotoMono-boldItalic.fntdata"/><Relationship Id="rId14" Type="http://schemas.openxmlformats.org/officeDocument/2006/relationships/slide" Target="slides/slide10.xml"/><Relationship Id="rId36" Type="http://schemas.openxmlformats.org/officeDocument/2006/relationships/font" Target="fonts/RobotoMono-italic.fntdata"/><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2" name="Shape 2"/>
        <p:cNvGrpSpPr/>
        <p:nvPr/>
      </p:nvGrpSpPr>
      <p:grpSpPr>
        <a:xfrm>
          <a:off x="0" y="0"/>
          <a:ext cx="0" cy="0"/>
          <a:chOff x="0" y="0"/>
          <a:chExt cx="0" cy="0"/>
        </a:xfrm>
      </p:grpSpPr>
      <p:sp>
        <p:nvSpPr>
          <p:cNvPr id="3" name="Shape 3"/>
          <p:cNvSpPr txBox="1"/>
          <p:nvPr>
            <p:ph idx="2" type="hdr"/>
          </p:nvPr>
        </p:nvSpPr>
        <p:spPr>
          <a:xfrm>
            <a:off x="0" y="0"/>
            <a:ext cx="2971799" cy="457200"/>
          </a:xfrm>
          <a:prstGeom prst="rect">
            <a:avLst/>
          </a:prstGeom>
          <a:noFill/>
          <a:ln>
            <a:noFill/>
          </a:ln>
        </p:spPr>
        <p:txBody>
          <a:bodyPr anchorCtr="0" anchor="t" bIns="91425" lIns="91425" rIns="91425" tIns="91425"/>
          <a:lstStyle>
            <a:lvl1pPr indent="0" lvl="0" marL="0" marR="0" rtl="0" algn="l">
              <a:spcBef>
                <a:spcPts val="0"/>
              </a:spcBef>
              <a:spcAft>
                <a:spcPts val="0"/>
              </a:spcAft>
              <a:buNone/>
              <a:defRPr b="0" i="0" sz="1200" u="none" cap="none" strike="noStrike">
                <a:solidFill>
                  <a:schemeClr val="dk1"/>
                </a:solidFill>
                <a:latin typeface="Arial"/>
                <a:ea typeface="Arial"/>
                <a:cs typeface="Arial"/>
                <a:sym typeface="Arial"/>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4" name="Shape 4"/>
          <p:cNvSpPr txBox="1"/>
          <p:nvPr>
            <p:ph idx="10" type="dt"/>
          </p:nvPr>
        </p:nvSpPr>
        <p:spPr>
          <a:xfrm>
            <a:off x="3884612" y="0"/>
            <a:ext cx="2971799" cy="457200"/>
          </a:xfrm>
          <a:prstGeom prst="rect">
            <a:avLst/>
          </a:prstGeom>
          <a:noFill/>
          <a:ln>
            <a:noFill/>
          </a:ln>
        </p:spPr>
        <p:txBody>
          <a:bodyPr anchorCtr="0" anchor="t" bIns="91425" lIns="91425" rIns="91425" tIns="91425"/>
          <a:lstStyle>
            <a:lvl1pPr indent="0" lvl="0" marL="0" marR="0" rtl="0" algn="r">
              <a:spcBef>
                <a:spcPts val="0"/>
              </a:spcBef>
              <a:spcAft>
                <a:spcPts val="0"/>
              </a:spcAft>
              <a:buNone/>
              <a:defRPr b="0" i="0" sz="1200" u="none" cap="none" strike="noStrike">
                <a:solidFill>
                  <a:schemeClr val="dk1"/>
                </a:solidFill>
                <a:latin typeface="Arial"/>
                <a:ea typeface="Arial"/>
                <a:cs typeface="Arial"/>
                <a:sym typeface="Arial"/>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5" name="Shape 5"/>
          <p:cNvSpPr/>
          <p:nvPr>
            <p:ph idx="3"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6" name="Shape 6"/>
          <p:cNvSpPr txBox="1"/>
          <p:nvPr>
            <p:ph idx="1" type="body"/>
          </p:nvPr>
        </p:nvSpPr>
        <p:spPr>
          <a:xfrm>
            <a:off x="685800" y="4343400"/>
            <a:ext cx="5486399" cy="4114800"/>
          </a:xfrm>
          <a:prstGeom prst="rect">
            <a:avLst/>
          </a:prstGeom>
          <a:noFill/>
          <a:ln>
            <a:noFill/>
          </a:ln>
        </p:spPr>
        <p:txBody>
          <a:bodyPr anchorCtr="0" anchor="t" bIns="91425" lIns="91425" rIns="91425" tIns="91425"/>
          <a:lstStyle>
            <a:lvl1pPr indent="0" lvl="0" marL="0" marR="0" rtl="0" algn="l">
              <a:spcBef>
                <a:spcPts val="360"/>
              </a:spcBef>
              <a:spcAft>
                <a:spcPts val="0"/>
              </a:spcAft>
              <a:buNone/>
              <a:defRPr b="0" i="0" sz="1200" u="none" cap="none" strike="noStrike">
                <a:solidFill>
                  <a:schemeClr val="dk1"/>
                </a:solidFill>
                <a:latin typeface="Calibri"/>
                <a:ea typeface="Calibri"/>
                <a:cs typeface="Calibri"/>
                <a:sym typeface="Calibri"/>
              </a:defRPr>
            </a:lvl1pPr>
            <a:lvl2pPr indent="0" lvl="1" marL="457200" marR="0" rtl="0" algn="l">
              <a:spcBef>
                <a:spcPts val="360"/>
              </a:spcBef>
              <a:spcAft>
                <a:spcPts val="0"/>
              </a:spcAft>
              <a:buNone/>
              <a:defRPr b="0" i="0" sz="1200" u="none" cap="none" strike="noStrike">
                <a:solidFill>
                  <a:schemeClr val="dk1"/>
                </a:solidFill>
                <a:latin typeface="Calibri"/>
                <a:ea typeface="Calibri"/>
                <a:cs typeface="Calibri"/>
                <a:sym typeface="Calibri"/>
              </a:defRPr>
            </a:lvl2pPr>
            <a:lvl3pPr indent="0" lvl="2" marL="914400" marR="0" rtl="0" algn="l">
              <a:spcBef>
                <a:spcPts val="360"/>
              </a:spcBef>
              <a:spcAft>
                <a:spcPts val="0"/>
              </a:spcAft>
              <a:buNone/>
              <a:defRPr b="0" i="0" sz="1200" u="none" cap="none" strike="noStrike">
                <a:solidFill>
                  <a:schemeClr val="dk1"/>
                </a:solidFill>
                <a:latin typeface="Calibri"/>
                <a:ea typeface="Calibri"/>
                <a:cs typeface="Calibri"/>
                <a:sym typeface="Calibri"/>
              </a:defRPr>
            </a:lvl3pPr>
            <a:lvl4pPr indent="0" lvl="3" marL="1371600" marR="0" rtl="0" algn="l">
              <a:spcBef>
                <a:spcPts val="360"/>
              </a:spcBef>
              <a:spcAft>
                <a:spcPts val="0"/>
              </a:spcAft>
              <a:buNone/>
              <a:defRPr b="0" i="0" sz="1200" u="none" cap="none" strike="noStrike">
                <a:solidFill>
                  <a:schemeClr val="dk1"/>
                </a:solidFill>
                <a:latin typeface="Calibri"/>
                <a:ea typeface="Calibri"/>
                <a:cs typeface="Calibri"/>
                <a:sym typeface="Calibri"/>
              </a:defRPr>
            </a:lvl4pPr>
            <a:lvl5pPr indent="0" lvl="4" marL="1828800" marR="0" rtl="0" algn="l">
              <a:spcBef>
                <a:spcPts val="360"/>
              </a:spcBef>
              <a:spcAft>
                <a:spcPts val="0"/>
              </a:spcAft>
              <a:buNone/>
              <a:defRPr b="0" i="0" sz="1200" u="none" cap="none" strike="noStrike">
                <a:solidFill>
                  <a:schemeClr val="dk1"/>
                </a:solidFill>
                <a:latin typeface="Calibri"/>
                <a:ea typeface="Calibri"/>
                <a:cs typeface="Calibri"/>
                <a:sym typeface="Calibri"/>
              </a:defRPr>
            </a:lvl5pPr>
            <a:lvl6pPr indent="0" lvl="5" marL="2286000" marR="0" rtl="0" algn="l">
              <a:spcBef>
                <a:spcPts val="0"/>
              </a:spcBef>
              <a:buNone/>
              <a:defRPr b="0" i="0" sz="1200" u="none" cap="none" strike="noStrike">
                <a:solidFill>
                  <a:schemeClr val="dk1"/>
                </a:solidFill>
                <a:latin typeface="Calibri"/>
                <a:ea typeface="Calibri"/>
                <a:cs typeface="Calibri"/>
                <a:sym typeface="Calibri"/>
              </a:defRPr>
            </a:lvl6pPr>
            <a:lvl7pPr indent="0" lvl="6" marL="2743200" marR="0" rtl="0" algn="l">
              <a:spcBef>
                <a:spcPts val="0"/>
              </a:spcBef>
              <a:buNone/>
              <a:defRPr b="0" i="0" sz="1200" u="none" cap="none" strike="noStrike">
                <a:solidFill>
                  <a:schemeClr val="dk1"/>
                </a:solidFill>
                <a:latin typeface="Calibri"/>
                <a:ea typeface="Calibri"/>
                <a:cs typeface="Calibri"/>
                <a:sym typeface="Calibri"/>
              </a:defRPr>
            </a:lvl7pPr>
            <a:lvl8pPr indent="0" lvl="7" marL="3200400" marR="0" rtl="0" algn="l">
              <a:spcBef>
                <a:spcPts val="0"/>
              </a:spcBef>
              <a:buNone/>
              <a:defRPr b="0" i="0" sz="1200" u="none" cap="none" strike="noStrike">
                <a:solidFill>
                  <a:schemeClr val="dk1"/>
                </a:solidFill>
                <a:latin typeface="Calibri"/>
                <a:ea typeface="Calibri"/>
                <a:cs typeface="Calibri"/>
                <a:sym typeface="Calibri"/>
              </a:defRPr>
            </a:lvl8pPr>
            <a:lvl9pPr indent="0" lvl="8" marL="3657600" marR="0" rtl="0" algn="l">
              <a:spcBef>
                <a:spcPts val="0"/>
              </a:spcBef>
              <a:buNone/>
              <a:defRPr b="0" i="0" sz="1200" u="none" cap="none" strike="noStrike">
                <a:solidFill>
                  <a:schemeClr val="dk1"/>
                </a:solidFill>
                <a:latin typeface="Calibri"/>
                <a:ea typeface="Calibri"/>
                <a:cs typeface="Calibri"/>
                <a:sym typeface="Calibri"/>
              </a:defRPr>
            </a:lvl9pPr>
          </a:lstStyle>
          <a:p/>
        </p:txBody>
      </p:sp>
      <p:sp>
        <p:nvSpPr>
          <p:cNvPr id="7" name="Shape 7"/>
          <p:cNvSpPr txBox="1"/>
          <p:nvPr>
            <p:ph idx="11" type="ftr"/>
          </p:nvPr>
        </p:nvSpPr>
        <p:spPr>
          <a:xfrm>
            <a:off x="0" y="8685213"/>
            <a:ext cx="2971799" cy="457200"/>
          </a:xfrm>
          <a:prstGeom prst="rect">
            <a:avLst/>
          </a:prstGeom>
          <a:noFill/>
          <a:ln>
            <a:noFill/>
          </a:ln>
        </p:spPr>
        <p:txBody>
          <a:bodyPr anchorCtr="0" anchor="b" bIns="91425" lIns="91425" rIns="91425" tIns="91425"/>
          <a:lstStyle>
            <a:lvl1pPr indent="0" lvl="0" marL="0" marR="0" rtl="0" algn="l">
              <a:spcBef>
                <a:spcPts val="0"/>
              </a:spcBef>
              <a:spcAft>
                <a:spcPts val="0"/>
              </a:spcAft>
              <a:buNone/>
              <a:defRPr b="0" i="0" sz="1200" u="none" cap="none" strike="noStrike">
                <a:solidFill>
                  <a:schemeClr val="dk1"/>
                </a:solidFill>
                <a:latin typeface="Arial"/>
                <a:ea typeface="Arial"/>
                <a:cs typeface="Arial"/>
                <a:sym typeface="Arial"/>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8" name="Shape 8"/>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1"/>
                </a:solidFill>
                <a:latin typeface="Arial"/>
                <a:ea typeface="Arial"/>
                <a:cs typeface="Arial"/>
                <a:sym typeface="Arial"/>
              </a:rPr>
              <a:t>‹#›</a:t>
            </a:fld>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4" name="Shape 144"/>
        <p:cNvGrpSpPr/>
        <p:nvPr/>
      </p:nvGrpSpPr>
      <p:grpSpPr>
        <a:xfrm>
          <a:off x="0" y="0"/>
          <a:ext cx="0" cy="0"/>
          <a:chOff x="0" y="0"/>
          <a:chExt cx="0" cy="0"/>
        </a:xfrm>
      </p:grpSpPr>
      <p:sp>
        <p:nvSpPr>
          <p:cNvPr id="145" name="Shape 145"/>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46" name="Shape 146"/>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lang="en-US"/>
              <a:t>7 seconds.</a:t>
            </a:r>
          </a:p>
          <a:p>
            <a:pPr indent="0" lvl="0" marL="0" marR="0" rtl="0" algn="l">
              <a:spcBef>
                <a:spcPts val="0"/>
              </a:spcBef>
              <a:spcAft>
                <a:spcPts val="0"/>
              </a:spcAft>
              <a:buSzPct val="25000"/>
              <a:buNone/>
            </a:pPr>
            <a:r>
              <a:rPr b="0" i="0" lang="en-US" sz="1200" u="none" cap="none" strike="noStrike">
                <a:solidFill>
                  <a:schemeClr val="dk1"/>
                </a:solidFill>
                <a:latin typeface="Calibri"/>
                <a:ea typeface="Calibri"/>
                <a:cs typeface="Calibri"/>
                <a:sym typeface="Calibri"/>
              </a:rPr>
              <a:t>Greet your audience, thank them for attending your presentation, introduce yourself, introduce your project, introduce your team members, and quickly indicate what each of you did in a high-level manner, and put more emphasis on your part/contribution.</a:t>
            </a:r>
          </a:p>
          <a:p>
            <a:pPr indent="0" lvl="0" marL="0" marR="0" rtl="0" algn="l">
              <a:spcBef>
                <a:spcPts val="0"/>
              </a:spcBef>
              <a:spcAft>
                <a:spcPts val="0"/>
              </a:spcAft>
              <a:buSzPct val="25000"/>
              <a:buNone/>
            </a:pPr>
            <a:r>
              <a:t/>
            </a:r>
            <a:endParaRPr/>
          </a:p>
          <a:p>
            <a:pPr indent="0" lvl="0" marL="0" marR="0" rtl="0" algn="l">
              <a:spcBef>
                <a:spcPts val="0"/>
              </a:spcBef>
              <a:spcAft>
                <a:spcPts val="0"/>
              </a:spcAft>
              <a:buSzPct val="25000"/>
              <a:buNone/>
            </a:pPr>
            <a:r>
              <a:t/>
            </a:r>
            <a:endParaRPr/>
          </a:p>
          <a:p>
            <a:pPr indent="0" lvl="0" marL="0" marR="0" rtl="0" algn="l">
              <a:spcBef>
                <a:spcPts val="360"/>
              </a:spcBef>
              <a:spcAft>
                <a:spcPts val="0"/>
              </a:spcAft>
              <a:buSzPct val="25000"/>
              <a:buNone/>
            </a:pPr>
            <a:r>
              <a:t/>
            </a:r>
            <a:endParaRPr b="0" i="0" sz="1200" u="none" cap="none" strike="noStrike">
              <a:solidFill>
                <a:schemeClr val="dk1"/>
              </a:solidFill>
              <a:latin typeface="Calibri"/>
              <a:ea typeface="Calibri"/>
              <a:cs typeface="Calibri"/>
              <a:sym typeface="Calibri"/>
            </a:endParaRPr>
          </a:p>
        </p:txBody>
      </p:sp>
      <p:sp>
        <p:nvSpPr>
          <p:cNvPr id="147" name="Shape 147"/>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1"/>
                </a:solidFill>
                <a:latin typeface="Arial"/>
                <a:ea typeface="Arial"/>
                <a:cs typeface="Arial"/>
                <a:sym typeface="Arial"/>
              </a:rPr>
              <a:t>‹#›</a:t>
            </a:fld>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13" name="Shape 213"/>
        <p:cNvGrpSpPr/>
        <p:nvPr/>
      </p:nvGrpSpPr>
      <p:grpSpPr>
        <a:xfrm>
          <a:off x="0" y="0"/>
          <a:ext cx="0" cy="0"/>
          <a:chOff x="0" y="0"/>
          <a:chExt cx="0" cy="0"/>
        </a:xfrm>
      </p:grpSpPr>
      <p:sp>
        <p:nvSpPr>
          <p:cNvPr id="214" name="Shape 21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215" name="Shape 21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
        <p:nvSpPr>
          <p:cNvPr id="216" name="Shape 216"/>
          <p:cNvSpPr txBox="1"/>
          <p:nvPr>
            <p:ph idx="12" type="sldNum"/>
          </p:nvPr>
        </p:nvSpPr>
        <p:spPr>
          <a:xfrm>
            <a:off x="3884612" y="8685213"/>
            <a:ext cx="2971800" cy="4572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25" name="Shape 225"/>
        <p:cNvGrpSpPr/>
        <p:nvPr/>
      </p:nvGrpSpPr>
      <p:grpSpPr>
        <a:xfrm>
          <a:off x="0" y="0"/>
          <a:ext cx="0" cy="0"/>
          <a:chOff x="0" y="0"/>
          <a:chExt cx="0" cy="0"/>
        </a:xfrm>
      </p:grpSpPr>
      <p:sp>
        <p:nvSpPr>
          <p:cNvPr id="226" name="Shape 226"/>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227" name="Shape 227"/>
          <p:cNvSpPr txBox="1"/>
          <p:nvPr>
            <p:ph idx="1" type="body"/>
          </p:nvPr>
        </p:nvSpPr>
        <p:spPr>
          <a:xfrm>
            <a:off x="685800" y="4343400"/>
            <a:ext cx="5486400" cy="4114800"/>
          </a:xfrm>
          <a:prstGeom prst="rect">
            <a:avLst/>
          </a:prstGeom>
          <a:noFill/>
          <a:ln>
            <a:noFill/>
          </a:ln>
        </p:spPr>
        <p:txBody>
          <a:bodyPr anchorCtr="0" anchor="t" bIns="45700" lIns="91425" rIns="91425" tIns="45700">
            <a:noAutofit/>
          </a:bodyPr>
          <a:lstStyle/>
          <a:p>
            <a:pPr indent="0" lvl="0" marL="0" marR="0" rtl="0" algn="l">
              <a:spcBef>
                <a:spcPts val="360"/>
              </a:spcBef>
              <a:spcAft>
                <a:spcPts val="0"/>
              </a:spcAft>
              <a:buSzPct val="25000"/>
              <a:buNone/>
            </a:pPr>
            <a:r>
              <a:rPr lang="en-US"/>
              <a:t>20 seconds</a:t>
            </a:r>
          </a:p>
          <a:p>
            <a:pPr indent="0" lvl="0" marL="0" marR="0" rtl="0" algn="l">
              <a:spcBef>
                <a:spcPts val="360"/>
              </a:spcBef>
              <a:spcAft>
                <a:spcPts val="0"/>
              </a:spcAft>
              <a:buSzPct val="25000"/>
              <a:buNone/>
            </a:pPr>
            <a:r>
              <a:rPr lang="en-US"/>
              <a:t>The tile of user story</a:t>
            </a:r>
          </a:p>
          <a:p>
            <a:pPr indent="-228600" lvl="0" marL="457200" marR="0" rtl="0" algn="l">
              <a:spcBef>
                <a:spcPts val="360"/>
              </a:spcBef>
              <a:spcAft>
                <a:spcPts val="0"/>
              </a:spcAft>
              <a:buChar char="-"/>
            </a:pPr>
            <a:r>
              <a:rPr lang="en-US"/>
              <a:t>Please present and show the complexity of your work, code, algorithms, and technical challenges and technologies you have used. (you could use screenshot if you want. Visual presentations are better than text presentation)</a:t>
            </a:r>
            <a:br>
              <a:rPr lang="en-US"/>
            </a:br>
            <a:r>
              <a:rPr lang="en-US"/>
              <a:t>- Go into the details of the most important/significant tasks using bullet lists or visual graphs or state chart diagram</a:t>
            </a:r>
            <a:br>
              <a:rPr lang="en-US"/>
            </a:br>
            <a:r>
              <a:rPr lang="en-US"/>
              <a:t>- Demo using </a:t>
            </a:r>
            <a:r>
              <a:rPr b="1" lang="en-US"/>
              <a:t>screenshots or GIF</a:t>
            </a:r>
            <a:r>
              <a:rPr lang="en-US"/>
              <a:t> (in another separate page if required)</a:t>
            </a:r>
          </a:p>
          <a:p>
            <a:pPr indent="-228600" lvl="0" marL="457200" marR="0" rtl="0" algn="l">
              <a:spcBef>
                <a:spcPts val="360"/>
              </a:spcBef>
              <a:spcAft>
                <a:spcPts val="0"/>
              </a:spcAft>
              <a:buChar char="-"/>
            </a:pPr>
            <a:r>
              <a:rPr lang="en-US"/>
              <a:t>Sequence Diagram for this user story is optional</a:t>
            </a:r>
            <a:br>
              <a:rPr lang="en-US"/>
            </a:br>
          </a:p>
          <a:p>
            <a:pPr indent="0" lvl="0" marL="0" marR="0" rtl="0" algn="l">
              <a:spcBef>
                <a:spcPts val="360"/>
              </a:spcBef>
              <a:spcAft>
                <a:spcPts val="0"/>
              </a:spcAft>
              <a:buSzPct val="25000"/>
              <a:buNone/>
            </a:pPr>
            <a:r>
              <a:t/>
            </a:r>
            <a:endParaRPr b="0" i="0" sz="1200" u="none" cap="none" strike="noStrike">
              <a:solidFill>
                <a:schemeClr val="dk1"/>
              </a:solidFill>
              <a:latin typeface="Calibri"/>
              <a:ea typeface="Calibri"/>
              <a:cs typeface="Calibri"/>
              <a:sym typeface="Calibri"/>
            </a:endParaRPr>
          </a:p>
        </p:txBody>
      </p:sp>
      <p:sp>
        <p:nvSpPr>
          <p:cNvPr id="228" name="Shape 228"/>
          <p:cNvSpPr txBox="1"/>
          <p:nvPr>
            <p:ph idx="12" type="sldNum"/>
          </p:nvPr>
        </p:nvSpPr>
        <p:spPr>
          <a:xfrm>
            <a:off x="3884612" y="8685213"/>
            <a:ext cx="2971800" cy="457200"/>
          </a:xfrm>
          <a:prstGeom prst="rect">
            <a:avLst/>
          </a:prstGeom>
          <a:noFill/>
          <a:ln>
            <a:noFill/>
          </a:ln>
        </p:spPr>
        <p:txBody>
          <a:bodyPr anchorCtr="0" anchor="b"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1"/>
                </a:solidFill>
                <a:latin typeface="Arial"/>
                <a:ea typeface="Arial"/>
                <a:cs typeface="Arial"/>
                <a:sym typeface="Arial"/>
              </a:rPr>
              <a:t>‹#›</a:t>
            </a:fld>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32" name="Shape 232"/>
        <p:cNvGrpSpPr/>
        <p:nvPr/>
      </p:nvGrpSpPr>
      <p:grpSpPr>
        <a:xfrm>
          <a:off x="0" y="0"/>
          <a:ext cx="0" cy="0"/>
          <a:chOff x="0" y="0"/>
          <a:chExt cx="0" cy="0"/>
        </a:xfrm>
      </p:grpSpPr>
      <p:sp>
        <p:nvSpPr>
          <p:cNvPr id="233" name="Shape 233"/>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234" name="Shape 23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
        <p:nvSpPr>
          <p:cNvPr id="235" name="Shape 235"/>
          <p:cNvSpPr txBox="1"/>
          <p:nvPr>
            <p:ph idx="12" type="sldNum"/>
          </p:nvPr>
        </p:nvSpPr>
        <p:spPr>
          <a:xfrm>
            <a:off x="3884612" y="8685213"/>
            <a:ext cx="2971800" cy="4572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42" name="Shape 242"/>
        <p:cNvGrpSpPr/>
        <p:nvPr/>
      </p:nvGrpSpPr>
      <p:grpSpPr>
        <a:xfrm>
          <a:off x="0" y="0"/>
          <a:ext cx="0" cy="0"/>
          <a:chOff x="0" y="0"/>
          <a:chExt cx="0" cy="0"/>
        </a:xfrm>
      </p:grpSpPr>
      <p:sp>
        <p:nvSpPr>
          <p:cNvPr id="243" name="Shape 243"/>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244" name="Shape 244"/>
          <p:cNvSpPr txBox="1"/>
          <p:nvPr>
            <p:ph idx="1" type="body"/>
          </p:nvPr>
        </p:nvSpPr>
        <p:spPr>
          <a:xfrm>
            <a:off x="685800" y="4343400"/>
            <a:ext cx="5486400" cy="4114800"/>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t/>
            </a:r>
            <a:endParaRPr/>
          </a:p>
          <a:p>
            <a:pPr indent="0" lvl="0" marL="0" marR="0" rtl="0" algn="l">
              <a:spcBef>
                <a:spcPts val="0"/>
              </a:spcBef>
              <a:spcAft>
                <a:spcPts val="0"/>
              </a:spcAft>
              <a:buSzPct val="25000"/>
              <a:buNone/>
            </a:pPr>
            <a:r>
              <a:rPr lang="en-US"/>
              <a:t>10 seconds</a:t>
            </a:r>
          </a:p>
          <a:p>
            <a:pPr indent="0" lvl="0" marL="0" marR="0" rtl="0" algn="l">
              <a:spcBef>
                <a:spcPts val="0"/>
              </a:spcBef>
              <a:spcAft>
                <a:spcPts val="0"/>
              </a:spcAft>
              <a:buSzPct val="25000"/>
              <a:buNone/>
            </a:pPr>
            <a:r>
              <a:rPr lang="en-US"/>
              <a:t>A description of verification process and </a:t>
            </a:r>
            <a:r>
              <a:rPr b="0" i="0" lang="en-US" sz="1200" u="none" cap="none" strike="noStrike">
                <a:solidFill>
                  <a:schemeClr val="dk1"/>
                </a:solidFill>
                <a:latin typeface="Calibri"/>
                <a:ea typeface="Calibri"/>
                <a:cs typeface="Calibri"/>
                <a:sym typeface="Calibri"/>
              </a:rPr>
              <a:t>Test Suites and Test Cases for </a:t>
            </a:r>
            <a:r>
              <a:rPr lang="en-US"/>
              <a:t>one of the</a:t>
            </a:r>
            <a:r>
              <a:rPr b="0" i="0" lang="en-US" sz="1200" u="none" cap="none" strike="noStrike">
                <a:solidFill>
                  <a:schemeClr val="dk1"/>
                </a:solidFill>
                <a:latin typeface="Calibri"/>
                <a:ea typeface="Calibri"/>
                <a:cs typeface="Calibri"/>
                <a:sym typeface="Calibri"/>
              </a:rPr>
              <a:t> use case</a:t>
            </a:r>
            <a:r>
              <a:rPr lang="en-US"/>
              <a:t>s.</a:t>
            </a:r>
          </a:p>
          <a:p>
            <a:pPr indent="0" lvl="0" marL="0" marR="0" rtl="0" algn="l">
              <a:spcBef>
                <a:spcPts val="360"/>
              </a:spcBef>
              <a:spcAft>
                <a:spcPts val="0"/>
              </a:spcAft>
              <a:buSzPct val="25000"/>
              <a:buNone/>
            </a:pPr>
            <a:r>
              <a:rPr b="0" i="0" lang="en-US" sz="1200" u="none" cap="none" strike="noStrike">
                <a:solidFill>
                  <a:schemeClr val="dk1"/>
                </a:solidFill>
                <a:latin typeface="Calibri"/>
                <a:ea typeface="Calibri"/>
                <a:cs typeface="Calibri"/>
                <a:sym typeface="Calibri"/>
              </a:rPr>
              <a:t>1 One sunny day and one rainy day for the implemented use cases (one or more slides).</a:t>
            </a:r>
          </a:p>
          <a:p>
            <a:pPr indent="0" lvl="0" marL="0" marR="0" rtl="0" algn="l">
              <a:spcBef>
                <a:spcPts val="360"/>
              </a:spcBef>
              <a:spcAft>
                <a:spcPts val="0"/>
              </a:spcAft>
              <a:buSzPct val="25000"/>
              <a:buNone/>
            </a:pPr>
            <a:r>
              <a:rPr b="0" i="0" lang="en-US" sz="1200" u="none" cap="none" strike="noStrike">
                <a:solidFill>
                  <a:schemeClr val="dk1"/>
                </a:solidFill>
                <a:latin typeface="Calibri"/>
                <a:ea typeface="Calibri"/>
                <a:cs typeface="Calibri"/>
                <a:sym typeface="Calibri"/>
              </a:rPr>
              <a:t>2 Automated test scripts for the implemented use cases (</a:t>
            </a:r>
            <a:r>
              <a:rPr lang="en-US"/>
              <a:t>if any)</a:t>
            </a:r>
            <a:r>
              <a:rPr b="0" i="0" lang="en-US" sz="1200" u="none" cap="none" strike="noStrike">
                <a:solidFill>
                  <a:schemeClr val="dk1"/>
                </a:solidFill>
                <a:latin typeface="Calibri"/>
                <a:ea typeface="Calibri"/>
                <a:cs typeface="Calibri"/>
                <a:sym typeface="Calibri"/>
              </a:rPr>
              <a:t> (one or more slides).</a:t>
            </a:r>
          </a:p>
          <a:p>
            <a:pPr indent="0" lvl="0" marL="0" marR="0" rtl="0" algn="l">
              <a:spcBef>
                <a:spcPts val="360"/>
              </a:spcBef>
              <a:spcAft>
                <a:spcPts val="0"/>
              </a:spcAft>
              <a:buSzPct val="25000"/>
              <a:buNone/>
            </a:pPr>
            <a:r>
              <a:t/>
            </a:r>
            <a:endParaRPr b="0" i="0" sz="1200" u="none" cap="none" strike="noStrike">
              <a:solidFill>
                <a:schemeClr val="dk1"/>
              </a:solidFill>
              <a:latin typeface="Calibri"/>
              <a:ea typeface="Calibri"/>
              <a:cs typeface="Calibri"/>
              <a:sym typeface="Calibri"/>
            </a:endParaRPr>
          </a:p>
        </p:txBody>
      </p:sp>
      <p:sp>
        <p:nvSpPr>
          <p:cNvPr id="245" name="Shape 245"/>
          <p:cNvSpPr txBox="1"/>
          <p:nvPr>
            <p:ph idx="12" type="sldNum"/>
          </p:nvPr>
        </p:nvSpPr>
        <p:spPr>
          <a:xfrm>
            <a:off x="3884612" y="8685213"/>
            <a:ext cx="2971800" cy="457200"/>
          </a:xfrm>
          <a:prstGeom prst="rect">
            <a:avLst/>
          </a:prstGeom>
          <a:noFill/>
          <a:ln>
            <a:noFill/>
          </a:ln>
        </p:spPr>
        <p:txBody>
          <a:bodyPr anchorCtr="0" anchor="b"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1"/>
                </a:solidFill>
                <a:latin typeface="Arial"/>
                <a:ea typeface="Arial"/>
                <a:cs typeface="Arial"/>
                <a:sym typeface="Arial"/>
              </a:rPr>
              <a:t>‹#›</a:t>
            </a:fld>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49" name="Shape 249"/>
        <p:cNvGrpSpPr/>
        <p:nvPr/>
      </p:nvGrpSpPr>
      <p:grpSpPr>
        <a:xfrm>
          <a:off x="0" y="0"/>
          <a:ext cx="0" cy="0"/>
          <a:chOff x="0" y="0"/>
          <a:chExt cx="0" cy="0"/>
        </a:xfrm>
      </p:grpSpPr>
      <p:sp>
        <p:nvSpPr>
          <p:cNvPr id="250" name="Shape 250"/>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251" name="Shape 25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
        <p:nvSpPr>
          <p:cNvPr id="252" name="Shape 252"/>
          <p:cNvSpPr txBox="1"/>
          <p:nvPr>
            <p:ph idx="12" type="sldNum"/>
          </p:nvPr>
        </p:nvSpPr>
        <p:spPr>
          <a:xfrm>
            <a:off x="3884612" y="8685213"/>
            <a:ext cx="2971800" cy="4572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56" name="Shape 256"/>
        <p:cNvGrpSpPr/>
        <p:nvPr/>
      </p:nvGrpSpPr>
      <p:grpSpPr>
        <a:xfrm>
          <a:off x="0" y="0"/>
          <a:ext cx="0" cy="0"/>
          <a:chOff x="0" y="0"/>
          <a:chExt cx="0" cy="0"/>
        </a:xfrm>
      </p:grpSpPr>
      <p:sp>
        <p:nvSpPr>
          <p:cNvPr id="257" name="Shape 257"/>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258" name="Shape 258"/>
          <p:cNvSpPr/>
          <p:nvPr>
            <p:ph idx="2" type="sldImg"/>
          </p:nvPr>
        </p:nvSpPr>
        <p:spPr>
          <a:xfrm>
            <a:off x="1714753" y="685800"/>
            <a:ext cx="3429168"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66" name="Shape 266"/>
        <p:cNvGrpSpPr/>
        <p:nvPr/>
      </p:nvGrpSpPr>
      <p:grpSpPr>
        <a:xfrm>
          <a:off x="0" y="0"/>
          <a:ext cx="0" cy="0"/>
          <a:chOff x="0" y="0"/>
          <a:chExt cx="0" cy="0"/>
        </a:xfrm>
      </p:grpSpPr>
      <p:sp>
        <p:nvSpPr>
          <p:cNvPr id="267" name="Shape 267"/>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268" name="Shape 268"/>
          <p:cNvSpPr/>
          <p:nvPr>
            <p:ph idx="2" type="sldImg"/>
          </p:nvPr>
        </p:nvSpPr>
        <p:spPr>
          <a:xfrm>
            <a:off x="1714753" y="685800"/>
            <a:ext cx="3429168"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72" name="Shape 272"/>
        <p:cNvGrpSpPr/>
        <p:nvPr/>
      </p:nvGrpSpPr>
      <p:grpSpPr>
        <a:xfrm>
          <a:off x="0" y="0"/>
          <a:ext cx="0" cy="0"/>
          <a:chOff x="0" y="0"/>
          <a:chExt cx="0" cy="0"/>
        </a:xfrm>
      </p:grpSpPr>
      <p:sp>
        <p:nvSpPr>
          <p:cNvPr id="273" name="Shape 273"/>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274" name="Shape 274"/>
          <p:cNvSpPr/>
          <p:nvPr>
            <p:ph idx="2" type="sldImg"/>
          </p:nvPr>
        </p:nvSpPr>
        <p:spPr>
          <a:xfrm>
            <a:off x="1714753" y="685800"/>
            <a:ext cx="3429168"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77" name="Shape 277"/>
        <p:cNvGrpSpPr/>
        <p:nvPr/>
      </p:nvGrpSpPr>
      <p:grpSpPr>
        <a:xfrm>
          <a:off x="0" y="0"/>
          <a:ext cx="0" cy="0"/>
          <a:chOff x="0" y="0"/>
          <a:chExt cx="0" cy="0"/>
        </a:xfrm>
      </p:grpSpPr>
      <p:sp>
        <p:nvSpPr>
          <p:cNvPr id="278" name="Shape 278"/>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279" name="Shape 279"/>
          <p:cNvSpPr/>
          <p:nvPr>
            <p:ph idx="2" type="sldImg"/>
          </p:nvPr>
        </p:nvSpPr>
        <p:spPr>
          <a:xfrm>
            <a:off x="1714753" y="685800"/>
            <a:ext cx="3429168"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85" name="Shape 285"/>
        <p:cNvGrpSpPr/>
        <p:nvPr/>
      </p:nvGrpSpPr>
      <p:grpSpPr>
        <a:xfrm>
          <a:off x="0" y="0"/>
          <a:ext cx="0" cy="0"/>
          <a:chOff x="0" y="0"/>
          <a:chExt cx="0" cy="0"/>
        </a:xfrm>
      </p:grpSpPr>
      <p:sp>
        <p:nvSpPr>
          <p:cNvPr id="286" name="Shape 286"/>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287" name="Shape 287"/>
          <p:cNvSpPr/>
          <p:nvPr>
            <p:ph idx="2" type="sldImg"/>
          </p:nvPr>
        </p:nvSpPr>
        <p:spPr>
          <a:xfrm>
            <a:off x="1714753" y="685800"/>
            <a:ext cx="3429168"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3" name="Shape 153"/>
        <p:cNvGrpSpPr/>
        <p:nvPr/>
      </p:nvGrpSpPr>
      <p:grpSpPr>
        <a:xfrm>
          <a:off x="0" y="0"/>
          <a:ext cx="0" cy="0"/>
          <a:chOff x="0" y="0"/>
          <a:chExt cx="0" cy="0"/>
        </a:xfrm>
      </p:grpSpPr>
      <p:sp>
        <p:nvSpPr>
          <p:cNvPr id="154" name="Shape 15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55" name="Shape 155"/>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lang="en-US"/>
              <a:t>10 seconds.</a:t>
            </a:r>
          </a:p>
          <a:p>
            <a:pPr indent="0" lvl="0" marL="0" marR="0" rtl="0" algn="l">
              <a:spcBef>
                <a:spcPts val="0"/>
              </a:spcBef>
              <a:spcAft>
                <a:spcPts val="0"/>
              </a:spcAft>
              <a:buSzPct val="25000"/>
              <a:buNone/>
            </a:pPr>
            <a:r>
              <a:rPr b="0" i="0" lang="en-US" sz="1200" u="none" cap="none" strike="noStrike">
                <a:solidFill>
                  <a:schemeClr val="dk1"/>
                </a:solidFill>
                <a:latin typeface="Calibri"/>
                <a:ea typeface="Calibri"/>
                <a:cs typeface="Calibri"/>
                <a:sym typeface="Calibri"/>
              </a:rPr>
              <a:t>Introduce the problem that the whole project</a:t>
            </a:r>
            <a:r>
              <a:rPr lang="en-US"/>
              <a:t> (in all versions)</a:t>
            </a:r>
            <a:r>
              <a:rPr b="0" i="0" lang="en-US" sz="1200" u="none" cap="none" strike="noStrike">
                <a:solidFill>
                  <a:schemeClr val="dk1"/>
                </a:solidFill>
                <a:latin typeface="Calibri"/>
                <a:ea typeface="Calibri"/>
                <a:cs typeface="Calibri"/>
                <a:sym typeface="Calibri"/>
              </a:rPr>
              <a:t> tackles</a:t>
            </a:r>
            <a:r>
              <a:rPr lang="en-US"/>
              <a:t> with GIF or screenshot. </a:t>
            </a:r>
          </a:p>
          <a:p>
            <a:pPr lvl="0" marR="0" rtl="0" algn="l">
              <a:lnSpc>
                <a:spcPct val="100000"/>
              </a:lnSpc>
              <a:spcBef>
                <a:spcPts val="0"/>
              </a:spcBef>
              <a:spcAft>
                <a:spcPts val="0"/>
              </a:spcAft>
              <a:buNone/>
            </a:pPr>
            <a:r>
              <a:t/>
            </a:r>
            <a:endParaRPr/>
          </a:p>
        </p:txBody>
      </p:sp>
      <p:sp>
        <p:nvSpPr>
          <p:cNvPr id="156" name="Shape 156"/>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1"/>
                </a:solidFill>
                <a:latin typeface="Arial"/>
                <a:ea typeface="Arial"/>
                <a:cs typeface="Arial"/>
                <a:sym typeface="Arial"/>
              </a:rPr>
              <a:t>‹#›</a:t>
            </a:fld>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94" name="Shape 294"/>
        <p:cNvGrpSpPr/>
        <p:nvPr/>
      </p:nvGrpSpPr>
      <p:grpSpPr>
        <a:xfrm>
          <a:off x="0" y="0"/>
          <a:ext cx="0" cy="0"/>
          <a:chOff x="0" y="0"/>
          <a:chExt cx="0" cy="0"/>
        </a:xfrm>
      </p:grpSpPr>
      <p:sp>
        <p:nvSpPr>
          <p:cNvPr id="295" name="Shape 295"/>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296" name="Shape 296"/>
          <p:cNvSpPr/>
          <p:nvPr>
            <p:ph idx="2" type="sldImg"/>
          </p:nvPr>
        </p:nvSpPr>
        <p:spPr>
          <a:xfrm>
            <a:off x="1714753" y="685800"/>
            <a:ext cx="3429168"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05" name="Shape 305"/>
        <p:cNvGrpSpPr/>
        <p:nvPr/>
      </p:nvGrpSpPr>
      <p:grpSpPr>
        <a:xfrm>
          <a:off x="0" y="0"/>
          <a:ext cx="0" cy="0"/>
          <a:chOff x="0" y="0"/>
          <a:chExt cx="0" cy="0"/>
        </a:xfrm>
      </p:grpSpPr>
      <p:sp>
        <p:nvSpPr>
          <p:cNvPr id="306" name="Shape 306"/>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307" name="Shape 307"/>
          <p:cNvSpPr/>
          <p:nvPr>
            <p:ph idx="2" type="sldImg"/>
          </p:nvPr>
        </p:nvSpPr>
        <p:spPr>
          <a:xfrm>
            <a:off x="1714753" y="685800"/>
            <a:ext cx="3429168"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14" name="Shape 314"/>
        <p:cNvGrpSpPr/>
        <p:nvPr/>
      </p:nvGrpSpPr>
      <p:grpSpPr>
        <a:xfrm>
          <a:off x="0" y="0"/>
          <a:ext cx="0" cy="0"/>
          <a:chOff x="0" y="0"/>
          <a:chExt cx="0" cy="0"/>
        </a:xfrm>
      </p:grpSpPr>
      <p:sp>
        <p:nvSpPr>
          <p:cNvPr id="315" name="Shape 315"/>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316" name="Shape 316"/>
          <p:cNvSpPr/>
          <p:nvPr>
            <p:ph idx="2" type="sldImg"/>
          </p:nvPr>
        </p:nvSpPr>
        <p:spPr>
          <a:xfrm>
            <a:off x="1714753" y="685800"/>
            <a:ext cx="3429168"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22" name="Shape 322"/>
        <p:cNvGrpSpPr/>
        <p:nvPr/>
      </p:nvGrpSpPr>
      <p:grpSpPr>
        <a:xfrm>
          <a:off x="0" y="0"/>
          <a:ext cx="0" cy="0"/>
          <a:chOff x="0" y="0"/>
          <a:chExt cx="0" cy="0"/>
        </a:xfrm>
      </p:grpSpPr>
      <p:sp>
        <p:nvSpPr>
          <p:cNvPr id="323" name="Shape 323"/>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324" name="Shape 324"/>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lang="en-US"/>
              <a:t>10 seconds</a:t>
            </a:r>
          </a:p>
          <a:p>
            <a:pPr indent="0" lvl="0" marL="0" marR="0" rtl="0" algn="l">
              <a:spcBef>
                <a:spcPts val="0"/>
              </a:spcBef>
              <a:spcAft>
                <a:spcPts val="0"/>
              </a:spcAft>
              <a:buSzPct val="25000"/>
              <a:buNone/>
            </a:pPr>
            <a:r>
              <a:rPr b="0" i="0" lang="en-US" sz="1200" u="none" cap="none" strike="noStrike">
                <a:solidFill>
                  <a:schemeClr val="dk1"/>
                </a:solidFill>
                <a:latin typeface="Calibri"/>
                <a:ea typeface="Calibri"/>
                <a:cs typeface="Calibri"/>
                <a:sym typeface="Calibri"/>
              </a:rPr>
              <a:t>Summarize your contribution, mention your effort for </a:t>
            </a:r>
            <a:r>
              <a:rPr lang="en-US"/>
              <a:t>Scrum, Mingle, Github, Google Drive Documentation and minutes</a:t>
            </a:r>
          </a:p>
          <a:p>
            <a:pPr indent="0" lvl="0" marL="0" marR="0" rtl="0" algn="l">
              <a:spcBef>
                <a:spcPts val="360"/>
              </a:spcBef>
              <a:spcAft>
                <a:spcPts val="0"/>
              </a:spcAft>
              <a:buSzPct val="25000"/>
              <a:buNone/>
            </a:pPr>
            <a:r>
              <a:rPr b="0" i="0" lang="en-US" sz="1200" u="none" cap="none" strike="noStrike">
                <a:solidFill>
                  <a:schemeClr val="dk1"/>
                </a:solidFill>
                <a:latin typeface="Calibri"/>
                <a:ea typeface="Calibri"/>
                <a:cs typeface="Calibri"/>
                <a:sym typeface="Calibri"/>
              </a:rPr>
              <a:t>Include your contact information</a:t>
            </a:r>
          </a:p>
          <a:p>
            <a:pPr indent="0" lvl="0" marL="0" marR="0" rtl="0" algn="l">
              <a:spcBef>
                <a:spcPts val="360"/>
              </a:spcBef>
              <a:spcAft>
                <a:spcPts val="0"/>
              </a:spcAft>
              <a:buSzPct val="25000"/>
              <a:buNone/>
            </a:pPr>
            <a:r>
              <a:rPr b="0" i="0" lang="en-US" sz="1200" u="none" cap="none" strike="noStrike">
                <a:solidFill>
                  <a:schemeClr val="dk1"/>
                </a:solidFill>
                <a:latin typeface="Calibri"/>
                <a:ea typeface="Calibri"/>
                <a:cs typeface="Calibri"/>
                <a:sym typeface="Calibri"/>
              </a:rPr>
              <a:t>Ask if anyone has any questions for you.</a:t>
            </a:r>
          </a:p>
          <a:p>
            <a:pPr indent="0" lvl="0" marL="0" marR="0" rtl="0" algn="l">
              <a:spcBef>
                <a:spcPts val="360"/>
              </a:spcBef>
              <a:spcAft>
                <a:spcPts val="0"/>
              </a:spcAft>
              <a:buSzPct val="25000"/>
              <a:buNone/>
            </a:pPr>
            <a:r>
              <a:rPr b="0" i="0" lang="en-US" sz="1200" u="none" cap="none" strike="noStrike">
                <a:solidFill>
                  <a:schemeClr val="dk1"/>
                </a:solidFill>
                <a:latin typeface="Calibri"/>
                <a:ea typeface="Calibri"/>
                <a:cs typeface="Calibri"/>
                <a:sym typeface="Calibri"/>
              </a:rPr>
              <a:t>Thank your audience</a:t>
            </a:r>
          </a:p>
          <a:p>
            <a:pPr indent="0" lvl="0" marL="0" marR="0" rtl="0" algn="l">
              <a:spcBef>
                <a:spcPts val="360"/>
              </a:spcBef>
              <a:spcAft>
                <a:spcPts val="0"/>
              </a:spcAft>
              <a:buSzPct val="25000"/>
              <a:buNone/>
            </a:pPr>
            <a:r>
              <a:t/>
            </a:r>
            <a:endParaRPr b="0" i="0" sz="1200" u="none" cap="none" strike="noStrike">
              <a:solidFill>
                <a:schemeClr val="dk1"/>
              </a:solidFill>
              <a:latin typeface="Calibri"/>
              <a:ea typeface="Calibri"/>
              <a:cs typeface="Calibri"/>
              <a:sym typeface="Calibri"/>
            </a:endParaRPr>
          </a:p>
        </p:txBody>
      </p:sp>
      <p:sp>
        <p:nvSpPr>
          <p:cNvPr id="325" name="Shape 325"/>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1"/>
                </a:solidFill>
                <a:latin typeface="Arial"/>
                <a:ea typeface="Arial"/>
                <a:cs typeface="Arial"/>
                <a:sym typeface="Arial"/>
              </a:rPr>
              <a:t>‹#›</a:t>
            </a:fld>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1" name="Shape 161"/>
        <p:cNvGrpSpPr/>
        <p:nvPr/>
      </p:nvGrpSpPr>
      <p:grpSpPr>
        <a:xfrm>
          <a:off x="0" y="0"/>
          <a:ext cx="0" cy="0"/>
          <a:chOff x="0" y="0"/>
          <a:chExt cx="0" cy="0"/>
        </a:xfrm>
      </p:grpSpPr>
      <p:sp>
        <p:nvSpPr>
          <p:cNvPr id="162" name="Shape 162"/>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63" name="Shape 163"/>
          <p:cNvSpPr txBox="1"/>
          <p:nvPr>
            <p:ph idx="1" type="body"/>
          </p:nvPr>
        </p:nvSpPr>
        <p:spPr>
          <a:xfrm>
            <a:off x="685800" y="4343400"/>
            <a:ext cx="5486400" cy="4114800"/>
          </a:xfrm>
          <a:prstGeom prst="rect">
            <a:avLst/>
          </a:prstGeom>
          <a:noFill/>
          <a:ln>
            <a:noFill/>
          </a:ln>
        </p:spPr>
        <p:txBody>
          <a:bodyPr anchorCtr="0" anchor="t" bIns="45700" lIns="91425" rIns="91425" tIns="45700">
            <a:noAutofit/>
          </a:bodyPr>
          <a:lstStyle/>
          <a:p>
            <a:pPr lvl="0" rtl="0">
              <a:spcBef>
                <a:spcPts val="0"/>
              </a:spcBef>
              <a:buClr>
                <a:schemeClr val="dk1"/>
              </a:buClr>
              <a:buSzPct val="25000"/>
              <a:buFont typeface="Arial"/>
              <a:buNone/>
            </a:pPr>
            <a:r>
              <a:rPr lang="en-US"/>
              <a:t>20 seconds.</a:t>
            </a:r>
          </a:p>
          <a:p>
            <a:pPr lvl="0" rtl="0">
              <a:spcBef>
                <a:spcPts val="0"/>
              </a:spcBef>
              <a:buClr>
                <a:schemeClr val="dk1"/>
              </a:buClr>
              <a:buSzPct val="25000"/>
              <a:buFont typeface="Arial"/>
              <a:buNone/>
            </a:pPr>
            <a:r>
              <a:rPr lang="en-US"/>
              <a:t>Introduce the problem that the your project (in new version) tackles with GIF or screenshot. </a:t>
            </a:r>
          </a:p>
          <a:p>
            <a:pPr lvl="0" rtl="0">
              <a:spcBef>
                <a:spcPts val="0"/>
              </a:spcBef>
              <a:buClr>
                <a:schemeClr val="dk1"/>
              </a:buClr>
              <a:buSzPct val="91666"/>
              <a:buFont typeface="Arial"/>
              <a:buNone/>
            </a:pPr>
            <a:r>
              <a:t/>
            </a:r>
            <a:endParaRPr/>
          </a:p>
          <a:p>
            <a:pPr indent="0" lvl="0" marL="0" marR="0" rtl="0" algn="l">
              <a:spcBef>
                <a:spcPts val="0"/>
              </a:spcBef>
              <a:spcAft>
                <a:spcPts val="0"/>
              </a:spcAft>
              <a:buSzPct val="25000"/>
              <a:buNone/>
            </a:pPr>
            <a:r>
              <a:t/>
            </a:r>
            <a:endParaRPr/>
          </a:p>
          <a:p>
            <a:pPr indent="0" lvl="0" marL="0" marR="0" rtl="0" algn="l">
              <a:spcBef>
                <a:spcPts val="360"/>
              </a:spcBef>
              <a:spcAft>
                <a:spcPts val="0"/>
              </a:spcAft>
              <a:buSzPct val="25000"/>
              <a:buNone/>
            </a:pPr>
            <a:r>
              <a:t/>
            </a:r>
            <a:endParaRPr b="0" i="0" sz="1200" u="none" cap="none" strike="noStrike">
              <a:solidFill>
                <a:schemeClr val="dk1"/>
              </a:solidFill>
              <a:latin typeface="Calibri"/>
              <a:ea typeface="Calibri"/>
              <a:cs typeface="Calibri"/>
              <a:sym typeface="Calibri"/>
            </a:endParaRPr>
          </a:p>
        </p:txBody>
      </p:sp>
      <p:sp>
        <p:nvSpPr>
          <p:cNvPr id="164" name="Shape 164"/>
          <p:cNvSpPr txBox="1"/>
          <p:nvPr>
            <p:ph idx="12" type="sldNum"/>
          </p:nvPr>
        </p:nvSpPr>
        <p:spPr>
          <a:xfrm>
            <a:off x="3884612" y="8685213"/>
            <a:ext cx="2971800" cy="457200"/>
          </a:xfrm>
          <a:prstGeom prst="rect">
            <a:avLst/>
          </a:prstGeom>
          <a:noFill/>
          <a:ln>
            <a:noFill/>
          </a:ln>
        </p:spPr>
        <p:txBody>
          <a:bodyPr anchorCtr="0" anchor="b"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1"/>
                </a:solidFill>
                <a:latin typeface="Arial"/>
                <a:ea typeface="Arial"/>
                <a:cs typeface="Arial"/>
                <a:sym typeface="Arial"/>
              </a:rPr>
              <a:t>‹#›</a:t>
            </a:fld>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8" name="Shape 168"/>
        <p:cNvGrpSpPr/>
        <p:nvPr/>
      </p:nvGrpSpPr>
      <p:grpSpPr>
        <a:xfrm>
          <a:off x="0" y="0"/>
          <a:ext cx="0" cy="0"/>
          <a:chOff x="0" y="0"/>
          <a:chExt cx="0" cy="0"/>
        </a:xfrm>
      </p:grpSpPr>
      <p:sp>
        <p:nvSpPr>
          <p:cNvPr id="169" name="Shape 169"/>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70" name="Shape 170"/>
          <p:cNvSpPr txBox="1"/>
          <p:nvPr>
            <p:ph idx="1" type="body"/>
          </p:nvPr>
        </p:nvSpPr>
        <p:spPr>
          <a:xfrm>
            <a:off x="685800" y="4343400"/>
            <a:ext cx="5486400" cy="4114800"/>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lang="en-US"/>
              <a:t>5 seconds</a:t>
            </a:r>
          </a:p>
          <a:p>
            <a:pPr indent="0" lvl="0" marL="0" marR="0" rtl="0" algn="l">
              <a:spcBef>
                <a:spcPts val="0"/>
              </a:spcBef>
              <a:spcAft>
                <a:spcPts val="0"/>
              </a:spcAft>
              <a:buSzPct val="25000"/>
              <a:buNone/>
            </a:pPr>
            <a:r>
              <a:rPr lang="en-US"/>
              <a:t>Show the Use Case Diagram for the whole project.</a:t>
            </a:r>
            <a:br>
              <a:rPr lang="en-US"/>
            </a:br>
            <a:r>
              <a:rPr lang="en-US"/>
              <a:t>Highlight your use cases.</a:t>
            </a:r>
            <a:br>
              <a:rPr lang="en-US"/>
            </a:br>
          </a:p>
          <a:p>
            <a:pPr indent="0" lvl="0" marL="0" marR="0" rtl="0" algn="l">
              <a:spcBef>
                <a:spcPts val="360"/>
              </a:spcBef>
              <a:spcAft>
                <a:spcPts val="0"/>
              </a:spcAft>
              <a:buSzPct val="25000"/>
              <a:buNone/>
            </a:pPr>
            <a:r>
              <a:t/>
            </a:r>
            <a:endParaRPr b="0" i="0" sz="1200" u="none" cap="none" strike="noStrike">
              <a:solidFill>
                <a:schemeClr val="dk1"/>
              </a:solidFill>
              <a:latin typeface="Calibri"/>
              <a:ea typeface="Calibri"/>
              <a:cs typeface="Calibri"/>
              <a:sym typeface="Calibri"/>
            </a:endParaRPr>
          </a:p>
        </p:txBody>
      </p:sp>
      <p:sp>
        <p:nvSpPr>
          <p:cNvPr id="171" name="Shape 171"/>
          <p:cNvSpPr txBox="1"/>
          <p:nvPr>
            <p:ph idx="12" type="sldNum"/>
          </p:nvPr>
        </p:nvSpPr>
        <p:spPr>
          <a:xfrm>
            <a:off x="3884612" y="8685213"/>
            <a:ext cx="2971800" cy="457200"/>
          </a:xfrm>
          <a:prstGeom prst="rect">
            <a:avLst/>
          </a:prstGeom>
          <a:noFill/>
          <a:ln>
            <a:noFill/>
          </a:ln>
        </p:spPr>
        <p:txBody>
          <a:bodyPr anchorCtr="0" anchor="b"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1"/>
                </a:solidFill>
                <a:latin typeface="Arial"/>
                <a:ea typeface="Arial"/>
                <a:cs typeface="Arial"/>
                <a:sym typeface="Arial"/>
              </a:rPr>
              <a:t>‹#›</a:t>
            </a:fld>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6" name="Shape 176"/>
        <p:cNvGrpSpPr/>
        <p:nvPr/>
      </p:nvGrpSpPr>
      <p:grpSpPr>
        <a:xfrm>
          <a:off x="0" y="0"/>
          <a:ext cx="0" cy="0"/>
          <a:chOff x="0" y="0"/>
          <a:chExt cx="0" cy="0"/>
        </a:xfrm>
      </p:grpSpPr>
      <p:sp>
        <p:nvSpPr>
          <p:cNvPr id="177" name="Shape 177"/>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78" name="Shape 178"/>
          <p:cNvSpPr txBox="1"/>
          <p:nvPr>
            <p:ph idx="1" type="body"/>
          </p:nvPr>
        </p:nvSpPr>
        <p:spPr>
          <a:xfrm>
            <a:off x="685800" y="4343400"/>
            <a:ext cx="5486400" cy="4114800"/>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lang="en-US"/>
              <a:t>20 seconds</a:t>
            </a:r>
          </a:p>
          <a:p>
            <a:pPr indent="0" lvl="0" marL="0" marR="0" rtl="0" algn="l">
              <a:spcBef>
                <a:spcPts val="0"/>
              </a:spcBef>
              <a:spcAft>
                <a:spcPts val="0"/>
              </a:spcAft>
              <a:buSzPct val="25000"/>
              <a:buNone/>
            </a:pPr>
            <a:r>
              <a:rPr b="0" i="0" lang="en-US" sz="1200" u="none" cap="none" strike="noStrike">
                <a:solidFill>
                  <a:schemeClr val="dk1"/>
                </a:solidFill>
                <a:latin typeface="Calibri"/>
                <a:ea typeface="Calibri"/>
                <a:cs typeface="Calibri"/>
                <a:sym typeface="Calibri"/>
              </a:rPr>
              <a:t>System design: </a:t>
            </a:r>
            <a:r>
              <a:rPr lang="en-US"/>
              <a:t>Highlight the parts that you contributed to them.</a:t>
            </a:r>
          </a:p>
          <a:p>
            <a:pPr indent="0" lvl="0" marL="0" marR="0" rtl="0" algn="l">
              <a:spcBef>
                <a:spcPts val="360"/>
              </a:spcBef>
              <a:spcAft>
                <a:spcPts val="0"/>
              </a:spcAft>
              <a:buSzPct val="25000"/>
              <a:buNone/>
            </a:pPr>
            <a:r>
              <a:rPr b="0" i="0" lang="en-US" sz="1200" u="none" cap="none" strike="noStrike">
                <a:solidFill>
                  <a:schemeClr val="dk1"/>
                </a:solidFill>
                <a:latin typeface="Calibri"/>
                <a:ea typeface="Calibri"/>
                <a:cs typeface="Calibri"/>
                <a:sym typeface="Calibri"/>
              </a:rPr>
              <a:t>1. System decomposition; identify the architecture patterns used </a:t>
            </a:r>
          </a:p>
          <a:p>
            <a:pPr indent="0" lvl="0" marL="0" marR="0" rtl="0" algn="l">
              <a:spcBef>
                <a:spcPts val="360"/>
              </a:spcBef>
              <a:spcAft>
                <a:spcPts val="0"/>
              </a:spcAft>
              <a:buSzPct val="25000"/>
              <a:buNone/>
            </a:pPr>
            <a:r>
              <a:rPr b="0" i="0" lang="en-US" sz="1200" u="none" cap="none" strike="noStrike">
                <a:solidFill>
                  <a:schemeClr val="dk1"/>
                </a:solidFill>
                <a:latin typeface="Calibri"/>
                <a:ea typeface="Calibri"/>
                <a:cs typeface="Calibri"/>
                <a:sym typeface="Calibri"/>
              </a:rPr>
              <a:t>2. System deployment – h/w and s/w requirements </a:t>
            </a:r>
          </a:p>
          <a:p>
            <a:pPr indent="0" lvl="0" marL="0" marR="0" rtl="0" algn="l">
              <a:spcBef>
                <a:spcPts val="360"/>
              </a:spcBef>
              <a:spcAft>
                <a:spcPts val="0"/>
              </a:spcAft>
              <a:buSzPct val="25000"/>
              <a:buNone/>
            </a:pPr>
            <a:br>
              <a:rPr lang="en-US"/>
            </a:br>
            <a:br>
              <a:rPr lang="en-US"/>
            </a:br>
          </a:p>
          <a:p>
            <a:pPr indent="0" lvl="0" marL="0" marR="0" rtl="0" algn="l">
              <a:spcBef>
                <a:spcPts val="360"/>
              </a:spcBef>
              <a:spcAft>
                <a:spcPts val="0"/>
              </a:spcAft>
              <a:buSzPct val="25000"/>
              <a:buNone/>
            </a:pPr>
            <a:r>
              <a:t/>
            </a:r>
            <a:endParaRPr/>
          </a:p>
          <a:p>
            <a:pPr indent="0" lvl="0" marL="0" marR="0" rtl="0" algn="l">
              <a:spcBef>
                <a:spcPts val="360"/>
              </a:spcBef>
              <a:spcAft>
                <a:spcPts val="0"/>
              </a:spcAft>
              <a:buSzPct val="25000"/>
              <a:buNone/>
            </a:pPr>
            <a:r>
              <a:t/>
            </a:r>
            <a:endParaRPr b="0" i="0" sz="1200" u="none" cap="none" strike="noStrike">
              <a:solidFill>
                <a:schemeClr val="dk1"/>
              </a:solidFill>
              <a:latin typeface="Calibri"/>
              <a:ea typeface="Calibri"/>
              <a:cs typeface="Calibri"/>
              <a:sym typeface="Calibri"/>
            </a:endParaRPr>
          </a:p>
        </p:txBody>
      </p:sp>
      <p:sp>
        <p:nvSpPr>
          <p:cNvPr id="179" name="Shape 179"/>
          <p:cNvSpPr txBox="1"/>
          <p:nvPr>
            <p:ph idx="12" type="sldNum"/>
          </p:nvPr>
        </p:nvSpPr>
        <p:spPr>
          <a:xfrm>
            <a:off x="3884612" y="8685213"/>
            <a:ext cx="2971800" cy="457200"/>
          </a:xfrm>
          <a:prstGeom prst="rect">
            <a:avLst/>
          </a:prstGeom>
          <a:noFill/>
          <a:ln>
            <a:noFill/>
          </a:ln>
        </p:spPr>
        <p:txBody>
          <a:bodyPr anchorCtr="0" anchor="b"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1"/>
                </a:solidFill>
                <a:latin typeface="Arial"/>
                <a:ea typeface="Arial"/>
                <a:cs typeface="Arial"/>
                <a:sym typeface="Arial"/>
              </a:rPr>
              <a:t>‹#›</a:t>
            </a:fld>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3" name="Shape 183"/>
        <p:cNvGrpSpPr/>
        <p:nvPr/>
      </p:nvGrpSpPr>
      <p:grpSpPr>
        <a:xfrm>
          <a:off x="0" y="0"/>
          <a:ext cx="0" cy="0"/>
          <a:chOff x="0" y="0"/>
          <a:chExt cx="0" cy="0"/>
        </a:xfrm>
      </p:grpSpPr>
      <p:sp>
        <p:nvSpPr>
          <p:cNvPr id="184" name="Shape 18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85" name="Shape 185"/>
          <p:cNvSpPr txBox="1"/>
          <p:nvPr>
            <p:ph idx="1" type="body"/>
          </p:nvPr>
        </p:nvSpPr>
        <p:spPr>
          <a:xfrm>
            <a:off x="685800" y="4343400"/>
            <a:ext cx="5486400" cy="4114800"/>
          </a:xfrm>
          <a:prstGeom prst="rect">
            <a:avLst/>
          </a:prstGeom>
          <a:noFill/>
          <a:ln>
            <a:noFill/>
          </a:ln>
        </p:spPr>
        <p:txBody>
          <a:bodyPr anchorCtr="0" anchor="t" bIns="45700" lIns="91425" rIns="91425" tIns="45700">
            <a:noAutofit/>
          </a:bodyPr>
          <a:lstStyle/>
          <a:p>
            <a:pPr indent="0" lvl="0" marL="0" marR="0" rtl="0" algn="l">
              <a:spcBef>
                <a:spcPts val="360"/>
              </a:spcBef>
              <a:spcAft>
                <a:spcPts val="0"/>
              </a:spcAft>
              <a:buSzPct val="25000"/>
              <a:buNone/>
            </a:pPr>
            <a:r>
              <a:rPr lang="en-US"/>
              <a:t>10 seconds.</a:t>
            </a:r>
            <a:r>
              <a:rPr b="0" i="0" lang="en-US" sz="1200" u="none" cap="none" strike="noStrike">
                <a:solidFill>
                  <a:schemeClr val="dk1"/>
                </a:solidFill>
                <a:latin typeface="Calibri"/>
                <a:ea typeface="Calibri"/>
                <a:cs typeface="Calibri"/>
                <a:sym typeface="Calibri"/>
              </a:rPr>
              <a:t>Minimal class diagram. Highlight the classes that you created/modified</a:t>
            </a:r>
          </a:p>
          <a:p>
            <a:pPr indent="0" lvl="0" marL="0" marR="0" rtl="0" algn="l">
              <a:spcBef>
                <a:spcPts val="360"/>
              </a:spcBef>
              <a:spcAft>
                <a:spcPts val="0"/>
              </a:spcAft>
              <a:buSzPct val="25000"/>
              <a:buNone/>
            </a:pPr>
            <a:r>
              <a:rPr b="0" i="0" lang="en-US" sz="1200" u="none" cap="none" strike="noStrike">
                <a:solidFill>
                  <a:schemeClr val="dk1"/>
                </a:solidFill>
                <a:latin typeface="Calibri"/>
                <a:ea typeface="Calibri"/>
                <a:cs typeface="Calibri"/>
                <a:sym typeface="Calibri"/>
              </a:rPr>
              <a:t>Identify the design patterns used (one or more slides).</a:t>
            </a:r>
          </a:p>
          <a:p>
            <a:pPr lvl="0" rtl="0">
              <a:spcBef>
                <a:spcPts val="0"/>
              </a:spcBef>
              <a:buSzPct val="25000"/>
              <a:buNone/>
            </a:pPr>
            <a:r>
              <a:t/>
            </a:r>
            <a:endParaRPr/>
          </a:p>
          <a:p>
            <a:pPr indent="0" lvl="0" marL="0" marR="0" rtl="0" algn="l">
              <a:spcBef>
                <a:spcPts val="360"/>
              </a:spcBef>
              <a:spcAft>
                <a:spcPts val="0"/>
              </a:spcAft>
              <a:buSzPct val="25000"/>
              <a:buNone/>
            </a:pPr>
            <a:r>
              <a:t/>
            </a:r>
            <a:endParaRPr/>
          </a:p>
        </p:txBody>
      </p:sp>
      <p:sp>
        <p:nvSpPr>
          <p:cNvPr id="186" name="Shape 186"/>
          <p:cNvSpPr txBox="1"/>
          <p:nvPr>
            <p:ph idx="12" type="sldNum"/>
          </p:nvPr>
        </p:nvSpPr>
        <p:spPr>
          <a:xfrm>
            <a:off x="3884612" y="8685213"/>
            <a:ext cx="2971800" cy="457200"/>
          </a:xfrm>
          <a:prstGeom prst="rect">
            <a:avLst/>
          </a:prstGeom>
          <a:noFill/>
          <a:ln>
            <a:noFill/>
          </a:ln>
        </p:spPr>
        <p:txBody>
          <a:bodyPr anchorCtr="0" anchor="b"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1"/>
                </a:solidFill>
                <a:latin typeface="Arial"/>
                <a:ea typeface="Arial"/>
                <a:cs typeface="Arial"/>
                <a:sym typeface="Arial"/>
              </a:rPr>
              <a:t>‹#›</a:t>
            </a:fld>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91" name="Shape 191"/>
        <p:cNvGrpSpPr/>
        <p:nvPr/>
      </p:nvGrpSpPr>
      <p:grpSpPr>
        <a:xfrm>
          <a:off x="0" y="0"/>
          <a:ext cx="0" cy="0"/>
          <a:chOff x="0" y="0"/>
          <a:chExt cx="0" cy="0"/>
        </a:xfrm>
      </p:grpSpPr>
      <p:sp>
        <p:nvSpPr>
          <p:cNvPr id="192" name="Shape 192"/>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93" name="Shape 193"/>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lvl="0" rtl="0">
              <a:spcBef>
                <a:spcPts val="0"/>
              </a:spcBef>
              <a:buSzPct val="25000"/>
              <a:buNone/>
            </a:pPr>
            <a:r>
              <a:rPr lang="en-US"/>
              <a:t>5 seconds.</a:t>
            </a:r>
          </a:p>
          <a:p>
            <a:pPr lvl="0" rtl="0">
              <a:spcBef>
                <a:spcPts val="0"/>
              </a:spcBef>
              <a:buClr>
                <a:schemeClr val="dk1"/>
              </a:buClr>
              <a:buSzPct val="25000"/>
              <a:buFont typeface="Arial"/>
              <a:buNone/>
            </a:pPr>
            <a:r>
              <a:rPr lang="en-US"/>
              <a:t>List the user stories that you worked on them.(put in order of importance). Stay focused on the parts that you have been working. </a:t>
            </a:r>
          </a:p>
          <a:p>
            <a:pPr indent="0" lvl="0" marL="0" marR="0" rtl="0" algn="l">
              <a:spcBef>
                <a:spcPts val="0"/>
              </a:spcBef>
              <a:spcAft>
                <a:spcPts val="0"/>
              </a:spcAft>
              <a:buSzPct val="25000"/>
              <a:buNone/>
            </a:pPr>
            <a:r>
              <a:t/>
            </a:r>
            <a:endParaRPr/>
          </a:p>
          <a:p>
            <a:pPr indent="0" lvl="0" marL="0" marR="0" rtl="0" algn="l">
              <a:spcBef>
                <a:spcPts val="360"/>
              </a:spcBef>
              <a:spcAft>
                <a:spcPts val="0"/>
              </a:spcAft>
              <a:buSzPct val="25000"/>
              <a:buNone/>
            </a:pPr>
            <a:r>
              <a:t/>
            </a:r>
            <a:endParaRPr/>
          </a:p>
          <a:p>
            <a:pPr indent="0" lvl="0" marL="0" marR="0" rtl="0" algn="l">
              <a:spcBef>
                <a:spcPts val="360"/>
              </a:spcBef>
              <a:spcAft>
                <a:spcPts val="0"/>
              </a:spcAft>
              <a:buSzPct val="25000"/>
              <a:buNone/>
            </a:pPr>
            <a:r>
              <a:t/>
            </a:r>
            <a:endParaRPr b="0" i="0" sz="1200" u="none" cap="none" strike="noStrike">
              <a:solidFill>
                <a:schemeClr val="dk1"/>
              </a:solidFill>
              <a:latin typeface="Calibri"/>
              <a:ea typeface="Calibri"/>
              <a:cs typeface="Calibri"/>
              <a:sym typeface="Calibri"/>
            </a:endParaRPr>
          </a:p>
        </p:txBody>
      </p:sp>
      <p:sp>
        <p:nvSpPr>
          <p:cNvPr id="194" name="Shape 194"/>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1"/>
                </a:solidFill>
                <a:latin typeface="Arial"/>
                <a:ea typeface="Arial"/>
                <a:cs typeface="Arial"/>
                <a:sym typeface="Arial"/>
              </a:rPr>
              <a:t>‹#›</a:t>
            </a:fld>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98" name="Shape 198"/>
        <p:cNvGrpSpPr/>
        <p:nvPr/>
      </p:nvGrpSpPr>
      <p:grpSpPr>
        <a:xfrm>
          <a:off x="0" y="0"/>
          <a:ext cx="0" cy="0"/>
          <a:chOff x="0" y="0"/>
          <a:chExt cx="0" cy="0"/>
        </a:xfrm>
      </p:grpSpPr>
      <p:sp>
        <p:nvSpPr>
          <p:cNvPr id="199" name="Shape 199"/>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200" name="Shape 200"/>
          <p:cNvSpPr txBox="1"/>
          <p:nvPr>
            <p:ph idx="1" type="body"/>
          </p:nvPr>
        </p:nvSpPr>
        <p:spPr>
          <a:xfrm>
            <a:off x="685800" y="4343400"/>
            <a:ext cx="5486400" cy="4114800"/>
          </a:xfrm>
          <a:prstGeom prst="rect">
            <a:avLst/>
          </a:prstGeom>
          <a:noFill/>
          <a:ln>
            <a:noFill/>
          </a:ln>
        </p:spPr>
        <p:txBody>
          <a:bodyPr anchorCtr="0" anchor="t" bIns="45700" lIns="91425" rIns="91425" tIns="45700">
            <a:noAutofit/>
          </a:bodyPr>
          <a:lstStyle/>
          <a:p>
            <a:pPr indent="0" lvl="0" marL="0" marR="0" rtl="0" algn="l">
              <a:spcBef>
                <a:spcPts val="360"/>
              </a:spcBef>
              <a:spcAft>
                <a:spcPts val="0"/>
              </a:spcAft>
              <a:buSzPct val="25000"/>
              <a:buNone/>
            </a:pPr>
            <a:r>
              <a:rPr lang="en-US"/>
              <a:t>60 seconds</a:t>
            </a:r>
          </a:p>
          <a:p>
            <a:pPr indent="0" lvl="0" marL="0" marR="0" rtl="0" algn="l">
              <a:spcBef>
                <a:spcPts val="360"/>
              </a:spcBef>
              <a:spcAft>
                <a:spcPts val="0"/>
              </a:spcAft>
              <a:buSzPct val="25000"/>
              <a:buNone/>
            </a:pPr>
            <a:r>
              <a:rPr lang="en-US"/>
              <a:t>The tile of user story</a:t>
            </a:r>
          </a:p>
          <a:p>
            <a:pPr indent="-228600" lvl="0" marL="457200" marR="0" rtl="0" algn="l">
              <a:spcBef>
                <a:spcPts val="360"/>
              </a:spcBef>
              <a:spcAft>
                <a:spcPts val="0"/>
              </a:spcAft>
              <a:buChar char="-"/>
            </a:pPr>
            <a:r>
              <a:rPr lang="en-US"/>
              <a:t>The most important user story you worked on it. You have to describe this one very well and be proud of that.</a:t>
            </a:r>
          </a:p>
          <a:p>
            <a:pPr indent="-228600" lvl="0" marL="457200" marR="0" rtl="0" algn="l">
              <a:spcBef>
                <a:spcPts val="360"/>
              </a:spcBef>
              <a:spcAft>
                <a:spcPts val="0"/>
              </a:spcAft>
              <a:buChar char="-"/>
            </a:pPr>
            <a:r>
              <a:rPr lang="en-US"/>
              <a:t>Please present and show the complexity of your work, code, algorithms, and technical challenges and technologies you have used. (you could use screenshot if you want. Visual presentations are better than text presentation)</a:t>
            </a:r>
          </a:p>
          <a:p>
            <a:pPr indent="-228600" lvl="0" marL="457200" marR="0" rtl="0" algn="l">
              <a:spcBef>
                <a:spcPts val="360"/>
              </a:spcBef>
              <a:spcAft>
                <a:spcPts val="0"/>
              </a:spcAft>
              <a:buChar char="-"/>
            </a:pPr>
            <a:r>
              <a:rPr lang="en-US"/>
              <a:t>Go into the details of the most important/significant tasks using bullet lists or visual graphs or state chart diagram</a:t>
            </a:r>
          </a:p>
          <a:p>
            <a:pPr indent="-228600" lvl="0" marL="457200" marR="0" rtl="0" algn="l">
              <a:spcBef>
                <a:spcPts val="360"/>
              </a:spcBef>
              <a:spcAft>
                <a:spcPts val="0"/>
              </a:spcAft>
              <a:buChar char="-"/>
            </a:pPr>
            <a:r>
              <a:rPr lang="en-US"/>
              <a:t>Sequence Diagram for this user story is mandatory  (in another separate page if required)</a:t>
            </a:r>
          </a:p>
          <a:p>
            <a:pPr indent="-228600" lvl="0" marL="457200" marR="0" rtl="0" algn="l">
              <a:spcBef>
                <a:spcPts val="360"/>
              </a:spcBef>
              <a:spcAft>
                <a:spcPts val="0"/>
              </a:spcAft>
              <a:buChar char="-"/>
            </a:pPr>
            <a:r>
              <a:rPr lang="en-US"/>
              <a:t>Demo using </a:t>
            </a:r>
            <a:r>
              <a:rPr b="1" lang="en-US"/>
              <a:t>screenshots or GIF</a:t>
            </a:r>
            <a:r>
              <a:rPr lang="en-US"/>
              <a:t> (in another separate page if required)</a:t>
            </a:r>
            <a:br>
              <a:rPr lang="en-US"/>
            </a:br>
          </a:p>
          <a:p>
            <a:pPr indent="0" lvl="0" marL="0" marR="0" rtl="0" algn="l">
              <a:spcBef>
                <a:spcPts val="360"/>
              </a:spcBef>
              <a:spcAft>
                <a:spcPts val="0"/>
              </a:spcAft>
              <a:buSzPct val="25000"/>
              <a:buNone/>
            </a:pPr>
            <a:r>
              <a:t/>
            </a:r>
            <a:endParaRPr b="0" i="0" sz="1200" u="none" cap="none" strike="noStrike">
              <a:solidFill>
                <a:schemeClr val="dk1"/>
              </a:solidFill>
              <a:latin typeface="Calibri"/>
              <a:ea typeface="Calibri"/>
              <a:cs typeface="Calibri"/>
              <a:sym typeface="Calibri"/>
            </a:endParaRPr>
          </a:p>
        </p:txBody>
      </p:sp>
      <p:sp>
        <p:nvSpPr>
          <p:cNvPr id="201" name="Shape 201"/>
          <p:cNvSpPr txBox="1"/>
          <p:nvPr>
            <p:ph idx="12" type="sldNum"/>
          </p:nvPr>
        </p:nvSpPr>
        <p:spPr>
          <a:xfrm>
            <a:off x="3884612" y="8685213"/>
            <a:ext cx="2971800" cy="457200"/>
          </a:xfrm>
          <a:prstGeom prst="rect">
            <a:avLst/>
          </a:prstGeom>
          <a:noFill/>
          <a:ln>
            <a:noFill/>
          </a:ln>
        </p:spPr>
        <p:txBody>
          <a:bodyPr anchorCtr="0" anchor="b"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1"/>
                </a:solidFill>
                <a:latin typeface="Arial"/>
                <a:ea typeface="Arial"/>
                <a:cs typeface="Arial"/>
                <a:sym typeface="Arial"/>
              </a:rPr>
              <a:t>‹#›</a:t>
            </a:fld>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06" name="Shape 206"/>
        <p:cNvGrpSpPr/>
        <p:nvPr/>
      </p:nvGrpSpPr>
      <p:grpSpPr>
        <a:xfrm>
          <a:off x="0" y="0"/>
          <a:ext cx="0" cy="0"/>
          <a:chOff x="0" y="0"/>
          <a:chExt cx="0" cy="0"/>
        </a:xfrm>
      </p:grpSpPr>
      <p:sp>
        <p:nvSpPr>
          <p:cNvPr id="207" name="Shape 207"/>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208" name="Shape 208"/>
          <p:cNvSpPr txBox="1"/>
          <p:nvPr>
            <p:ph idx="1" type="body"/>
          </p:nvPr>
        </p:nvSpPr>
        <p:spPr>
          <a:xfrm>
            <a:off x="685800" y="4343400"/>
            <a:ext cx="5486400" cy="4114800"/>
          </a:xfrm>
          <a:prstGeom prst="rect">
            <a:avLst/>
          </a:prstGeom>
          <a:noFill/>
          <a:ln>
            <a:noFill/>
          </a:ln>
        </p:spPr>
        <p:txBody>
          <a:bodyPr anchorCtr="0" anchor="t" bIns="45700" lIns="91425" rIns="91425" tIns="45700">
            <a:noAutofit/>
          </a:bodyPr>
          <a:lstStyle/>
          <a:p>
            <a:pPr indent="0" lvl="0" marL="0" marR="0" rtl="0" algn="l">
              <a:spcBef>
                <a:spcPts val="360"/>
              </a:spcBef>
              <a:spcAft>
                <a:spcPts val="0"/>
              </a:spcAft>
              <a:buSzPct val="25000"/>
              <a:buNone/>
            </a:pPr>
            <a:r>
              <a:rPr lang="en-US"/>
              <a:t>20 seconds</a:t>
            </a:r>
          </a:p>
          <a:p>
            <a:pPr indent="0" lvl="0" marL="0" marR="0" rtl="0" algn="l">
              <a:spcBef>
                <a:spcPts val="360"/>
              </a:spcBef>
              <a:spcAft>
                <a:spcPts val="0"/>
              </a:spcAft>
              <a:buSzPct val="25000"/>
              <a:buNone/>
            </a:pPr>
            <a:r>
              <a:rPr lang="en-US"/>
              <a:t>The tile of user story</a:t>
            </a:r>
          </a:p>
          <a:p>
            <a:pPr indent="-228600" lvl="0" marL="457200" marR="0" rtl="0" algn="l">
              <a:spcBef>
                <a:spcPts val="360"/>
              </a:spcBef>
              <a:spcAft>
                <a:spcPts val="0"/>
              </a:spcAft>
              <a:buChar char="-"/>
            </a:pPr>
            <a:r>
              <a:rPr lang="en-US"/>
              <a:t>Please present and show the complexity of your work, code, algorithms, and technical challenges and technologies you have used. (you could use screenshot if you want. Visual presentations are better than text presentation)</a:t>
            </a:r>
            <a:br>
              <a:rPr lang="en-US"/>
            </a:br>
            <a:r>
              <a:rPr lang="en-US"/>
              <a:t>- Go into the details of the most important/significant tasks using bullet lists or visual graphs or state chart diagram</a:t>
            </a:r>
            <a:br>
              <a:rPr lang="en-US"/>
            </a:br>
            <a:r>
              <a:rPr lang="en-US"/>
              <a:t>- Demo using </a:t>
            </a:r>
            <a:r>
              <a:rPr b="1" lang="en-US"/>
              <a:t>screenshots or GIF</a:t>
            </a:r>
            <a:r>
              <a:rPr lang="en-US"/>
              <a:t> (in another separate page if required)</a:t>
            </a:r>
          </a:p>
          <a:p>
            <a:pPr indent="-228600" lvl="0" marL="457200" marR="0" rtl="0" algn="l">
              <a:spcBef>
                <a:spcPts val="360"/>
              </a:spcBef>
              <a:spcAft>
                <a:spcPts val="0"/>
              </a:spcAft>
              <a:buChar char="-"/>
            </a:pPr>
            <a:r>
              <a:rPr lang="en-US"/>
              <a:t>Sequence Diagram for this user story is optional</a:t>
            </a:r>
            <a:br>
              <a:rPr lang="en-US"/>
            </a:br>
          </a:p>
          <a:p>
            <a:pPr indent="0" lvl="0" marL="0" marR="0" rtl="0" algn="l">
              <a:spcBef>
                <a:spcPts val="360"/>
              </a:spcBef>
              <a:spcAft>
                <a:spcPts val="0"/>
              </a:spcAft>
              <a:buSzPct val="25000"/>
              <a:buNone/>
            </a:pPr>
            <a:r>
              <a:t/>
            </a:r>
            <a:endParaRPr b="0" i="0" sz="1200" u="none" cap="none" strike="noStrike">
              <a:solidFill>
                <a:schemeClr val="dk1"/>
              </a:solidFill>
              <a:latin typeface="Calibri"/>
              <a:ea typeface="Calibri"/>
              <a:cs typeface="Calibri"/>
              <a:sym typeface="Calibri"/>
            </a:endParaRPr>
          </a:p>
        </p:txBody>
      </p:sp>
      <p:sp>
        <p:nvSpPr>
          <p:cNvPr id="209" name="Shape 209"/>
          <p:cNvSpPr txBox="1"/>
          <p:nvPr>
            <p:ph idx="12" type="sldNum"/>
          </p:nvPr>
        </p:nvSpPr>
        <p:spPr>
          <a:xfrm>
            <a:off x="3884612" y="8685213"/>
            <a:ext cx="2971800" cy="457200"/>
          </a:xfrm>
          <a:prstGeom prst="rect">
            <a:avLst/>
          </a:prstGeom>
          <a:noFill/>
          <a:ln>
            <a:noFill/>
          </a:ln>
        </p:spPr>
        <p:txBody>
          <a:bodyPr anchorCtr="0" anchor="b"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1"/>
                </a:solidFill>
                <a:latin typeface="Arial"/>
                <a:ea typeface="Arial"/>
                <a:cs typeface="Arial"/>
                <a:sym typeface="Arial"/>
              </a:rPr>
              <a:t>‹#›</a:t>
            </a:fld>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00.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0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06.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04.png"/><Relationship Id="rId3" Type="http://schemas.openxmlformats.org/officeDocument/2006/relationships/image" Target="../media/image05.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07.png"/><Relationship Id="rId3" Type="http://schemas.openxmlformats.org/officeDocument/2006/relationships/image" Target="../media/image08.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07.png"/><Relationship Id="rId3" Type="http://schemas.openxmlformats.org/officeDocument/2006/relationships/image" Target="../media/image05.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0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0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0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0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0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0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0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0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0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0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17" name="Shape 17"/>
        <p:cNvGrpSpPr/>
        <p:nvPr/>
      </p:nvGrpSpPr>
      <p:grpSpPr>
        <a:xfrm>
          <a:off x="0" y="0"/>
          <a:ext cx="0" cy="0"/>
          <a:chOff x="0" y="0"/>
          <a:chExt cx="0" cy="0"/>
        </a:xfrm>
      </p:grpSpPr>
      <p:pic>
        <p:nvPicPr>
          <p:cNvPr descr="Overlay-TitleSlide.png" id="18" name="Shape 18"/>
          <p:cNvPicPr preferRelativeResize="0"/>
          <p:nvPr/>
        </p:nvPicPr>
        <p:blipFill rotWithShape="1">
          <a:blip r:embed="rId2">
            <a:alphaModFix/>
          </a:blip>
          <a:srcRect b="0" l="0" r="0" t="0"/>
          <a:stretch/>
        </p:blipFill>
        <p:spPr>
          <a:xfrm>
            <a:off x="158750" y="187325"/>
            <a:ext cx="8826600" cy="6483300"/>
          </a:xfrm>
          <a:prstGeom prst="rect">
            <a:avLst/>
          </a:prstGeom>
          <a:noFill/>
          <a:ln>
            <a:noFill/>
          </a:ln>
        </p:spPr>
      </p:pic>
      <p:sp>
        <p:nvSpPr>
          <p:cNvPr id="19" name="Shape 19"/>
          <p:cNvSpPr txBox="1"/>
          <p:nvPr>
            <p:ph type="ctrTitle"/>
          </p:nvPr>
        </p:nvSpPr>
        <p:spPr>
          <a:xfrm>
            <a:off x="1600200" y="2492375"/>
            <a:ext cx="6762600" cy="1470000"/>
          </a:xfrm>
          <a:prstGeom prst="rect">
            <a:avLst/>
          </a:prstGeom>
          <a:noFill/>
          <a:ln>
            <a:noFill/>
          </a:ln>
        </p:spPr>
        <p:txBody>
          <a:bodyPr anchorCtr="0" anchor="b" bIns="91425" lIns="91425" rIns="91425" tIns="91425"/>
          <a:lstStyle>
            <a:lvl1pPr indent="0" lvl="0" marL="0" marR="0" rtl="0" algn="r">
              <a:spcBef>
                <a:spcPts val="0"/>
              </a:spcBef>
              <a:spcAft>
                <a:spcPts val="0"/>
              </a:spcAft>
              <a:buNone/>
              <a:defRPr b="0" i="0" sz="44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9pPr>
          </a:lstStyle>
          <a:p/>
        </p:txBody>
      </p:sp>
      <p:sp>
        <p:nvSpPr>
          <p:cNvPr id="20" name="Shape 20"/>
          <p:cNvSpPr txBox="1"/>
          <p:nvPr>
            <p:ph idx="1" type="subTitle"/>
          </p:nvPr>
        </p:nvSpPr>
        <p:spPr>
          <a:xfrm>
            <a:off x="1600200" y="3966882"/>
            <a:ext cx="6762600" cy="1752600"/>
          </a:xfrm>
          <a:prstGeom prst="rect">
            <a:avLst/>
          </a:prstGeom>
          <a:noFill/>
          <a:ln>
            <a:noFill/>
          </a:ln>
        </p:spPr>
        <p:txBody>
          <a:bodyPr anchorCtr="0" anchor="t" bIns="91425" lIns="91425" rIns="91425" tIns="91425"/>
          <a:lstStyle>
            <a:lvl1pPr indent="0" lvl="0" marL="0" marR="0" rtl="0" algn="r">
              <a:spcBef>
                <a:spcPts val="600"/>
              </a:spcBef>
              <a:spcAft>
                <a:spcPts val="0"/>
              </a:spcAft>
              <a:buClr>
                <a:schemeClr val="lt1"/>
              </a:buClr>
              <a:buFont typeface="Noto Sans Symbols"/>
              <a:buNone/>
              <a:defRPr b="0" i="0" sz="1800" u="none" cap="none" strike="noStrike">
                <a:solidFill>
                  <a:schemeClr val="lt1"/>
                </a:solidFill>
                <a:latin typeface="Trebuchet MS"/>
                <a:ea typeface="Trebuchet MS"/>
                <a:cs typeface="Trebuchet MS"/>
                <a:sym typeface="Trebuchet MS"/>
              </a:defRPr>
            </a:lvl1pPr>
            <a:lvl2pPr indent="0" lvl="1" marL="457200" marR="0" rtl="0" algn="ctr">
              <a:spcBef>
                <a:spcPts val="600"/>
              </a:spcBef>
              <a:spcAft>
                <a:spcPts val="0"/>
              </a:spcAft>
              <a:buClr>
                <a:srgbClr val="888888"/>
              </a:buClr>
              <a:buFont typeface="Noto Sans Symbols"/>
              <a:buNone/>
              <a:defRPr b="0" i="0" sz="2000" u="none" cap="none" strike="noStrike">
                <a:solidFill>
                  <a:srgbClr val="888888"/>
                </a:solidFill>
                <a:latin typeface="Trebuchet MS"/>
                <a:ea typeface="Trebuchet MS"/>
                <a:cs typeface="Trebuchet MS"/>
                <a:sym typeface="Trebuchet MS"/>
              </a:defRPr>
            </a:lvl2pPr>
            <a:lvl3pPr indent="0" lvl="2" marL="914400" marR="0" rtl="0" algn="ctr">
              <a:spcBef>
                <a:spcPts val="600"/>
              </a:spcBef>
              <a:spcAft>
                <a:spcPts val="0"/>
              </a:spcAft>
              <a:buClr>
                <a:srgbClr val="888888"/>
              </a:buClr>
              <a:buFont typeface="Noto Sans Symbols"/>
              <a:buNone/>
              <a:defRPr b="0" i="0" sz="1800" u="none" cap="none" strike="noStrike">
                <a:solidFill>
                  <a:srgbClr val="888888"/>
                </a:solidFill>
                <a:latin typeface="Trebuchet MS"/>
                <a:ea typeface="Trebuchet MS"/>
                <a:cs typeface="Trebuchet MS"/>
                <a:sym typeface="Trebuchet MS"/>
              </a:defRPr>
            </a:lvl3pPr>
            <a:lvl4pPr indent="0" lvl="3" marL="1371600" marR="0" rtl="0" algn="ctr">
              <a:spcBef>
                <a:spcPts val="600"/>
              </a:spcBef>
              <a:spcAft>
                <a:spcPts val="0"/>
              </a:spcAft>
              <a:buClr>
                <a:srgbClr val="888888"/>
              </a:buClr>
              <a:buFont typeface="Noto Sans Symbols"/>
              <a:buNone/>
              <a:defRPr b="0" i="0" sz="1800" u="none" cap="none" strike="noStrike">
                <a:solidFill>
                  <a:srgbClr val="888888"/>
                </a:solidFill>
                <a:latin typeface="Trebuchet MS"/>
                <a:ea typeface="Trebuchet MS"/>
                <a:cs typeface="Trebuchet MS"/>
                <a:sym typeface="Trebuchet MS"/>
              </a:defRPr>
            </a:lvl4pPr>
            <a:lvl5pPr indent="0" lvl="4" marL="1828800" marR="0" rtl="0" algn="ctr">
              <a:spcBef>
                <a:spcPts val="600"/>
              </a:spcBef>
              <a:spcAft>
                <a:spcPts val="0"/>
              </a:spcAft>
              <a:buClr>
                <a:srgbClr val="888888"/>
              </a:buClr>
              <a:buFont typeface="Noto Sans Symbols"/>
              <a:buNone/>
              <a:defRPr b="0" i="0" sz="1800" u="none" cap="none" strike="noStrike">
                <a:solidFill>
                  <a:srgbClr val="888888"/>
                </a:solidFill>
                <a:latin typeface="Trebuchet MS"/>
                <a:ea typeface="Trebuchet MS"/>
                <a:cs typeface="Trebuchet MS"/>
                <a:sym typeface="Trebuchet MS"/>
              </a:defRPr>
            </a:lvl5pPr>
            <a:lvl6pPr indent="0" lvl="5" marL="2286000" marR="0" rtl="0" algn="ctr">
              <a:spcBef>
                <a:spcPts val="400"/>
              </a:spcBef>
              <a:buClr>
                <a:srgbClr val="888888"/>
              </a:buClr>
              <a:buFont typeface="Arial"/>
              <a:buNone/>
              <a:defRPr b="0" i="0" sz="2000" u="none" cap="none" strike="noStrike">
                <a:solidFill>
                  <a:srgbClr val="888888"/>
                </a:solidFill>
                <a:latin typeface="Trebuchet MS"/>
                <a:ea typeface="Trebuchet MS"/>
                <a:cs typeface="Trebuchet MS"/>
                <a:sym typeface="Trebuchet MS"/>
              </a:defRPr>
            </a:lvl6pPr>
            <a:lvl7pPr indent="0" lvl="6" marL="2743200" marR="0" rtl="0" algn="ctr">
              <a:spcBef>
                <a:spcPts val="400"/>
              </a:spcBef>
              <a:buClr>
                <a:srgbClr val="888888"/>
              </a:buClr>
              <a:buFont typeface="Arial"/>
              <a:buNone/>
              <a:defRPr b="0" i="0" sz="2000" u="none" cap="none" strike="noStrike">
                <a:solidFill>
                  <a:srgbClr val="888888"/>
                </a:solidFill>
                <a:latin typeface="Trebuchet MS"/>
                <a:ea typeface="Trebuchet MS"/>
                <a:cs typeface="Trebuchet MS"/>
                <a:sym typeface="Trebuchet MS"/>
              </a:defRPr>
            </a:lvl7pPr>
            <a:lvl8pPr indent="0" lvl="7" marL="3200400" marR="0" rtl="0" algn="ctr">
              <a:spcBef>
                <a:spcPts val="400"/>
              </a:spcBef>
              <a:buClr>
                <a:srgbClr val="888888"/>
              </a:buClr>
              <a:buFont typeface="Arial"/>
              <a:buNone/>
              <a:defRPr b="0" i="0" sz="2000" u="none" cap="none" strike="noStrike">
                <a:solidFill>
                  <a:srgbClr val="888888"/>
                </a:solidFill>
                <a:latin typeface="Trebuchet MS"/>
                <a:ea typeface="Trebuchet MS"/>
                <a:cs typeface="Trebuchet MS"/>
                <a:sym typeface="Trebuchet MS"/>
              </a:defRPr>
            </a:lvl8pPr>
            <a:lvl9pPr indent="0" lvl="8" marL="3657600" marR="0" rtl="0" algn="ctr">
              <a:spcBef>
                <a:spcPts val="400"/>
              </a:spcBef>
              <a:buClr>
                <a:srgbClr val="888888"/>
              </a:buClr>
              <a:buFont typeface="Arial"/>
              <a:buNone/>
              <a:defRPr b="0" i="0" sz="2000" u="none" cap="none" strike="noStrike">
                <a:solidFill>
                  <a:srgbClr val="888888"/>
                </a:solidFill>
                <a:latin typeface="Trebuchet MS"/>
                <a:ea typeface="Trebuchet MS"/>
                <a:cs typeface="Trebuchet MS"/>
                <a:sym typeface="Trebuchet MS"/>
              </a:defRPr>
            </a:lvl9pPr>
          </a:lstStyle>
          <a:p/>
        </p:txBody>
      </p:sp>
      <p:sp>
        <p:nvSpPr>
          <p:cNvPr id="21" name="Shape 21"/>
          <p:cNvSpPr txBox="1"/>
          <p:nvPr>
            <p:ph idx="12" type="sldNum"/>
          </p:nvPr>
        </p:nvSpPr>
        <p:spPr>
          <a:xfrm>
            <a:off x="8404225" y="219075"/>
            <a:ext cx="493800" cy="365100"/>
          </a:xfrm>
          <a:prstGeom prst="rect">
            <a:avLst/>
          </a:prstGeom>
          <a:noFill/>
          <a:ln>
            <a:noFill/>
          </a:ln>
        </p:spPr>
        <p:txBody>
          <a:bodyPr anchorCtr="0" anchor="ctr"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2"/>
                </a:solidFill>
                <a:latin typeface="Trebuchet MS"/>
                <a:ea typeface="Trebuchet MS"/>
                <a:cs typeface="Trebuchet MS"/>
                <a:sym typeface="Trebuchet MS"/>
              </a:rPr>
              <a:t>‹#›</a:t>
            </a:fld>
          </a:p>
        </p:txBody>
      </p:sp>
      <p:sp>
        <p:nvSpPr>
          <p:cNvPr id="22" name="Shape 22"/>
          <p:cNvSpPr txBox="1"/>
          <p:nvPr>
            <p:ph idx="10" type="dt"/>
          </p:nvPr>
        </p:nvSpPr>
        <p:spPr>
          <a:xfrm>
            <a:off x="381000" y="6288087"/>
            <a:ext cx="1887600" cy="365100"/>
          </a:xfrm>
          <a:prstGeom prst="rect">
            <a:avLst/>
          </a:prstGeom>
          <a:noFill/>
          <a:ln>
            <a:noFill/>
          </a:ln>
        </p:spPr>
        <p:txBody>
          <a:bodyPr anchorCtr="0" anchor="ctr" bIns="91425" lIns="91425" rIns="91425" tIns="91425"/>
          <a:lstStyle>
            <a:lvl1pPr indent="0" lvl="0" marL="0" marR="0" rtl="0" algn="l">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23" name="Shape 23"/>
          <p:cNvSpPr txBox="1"/>
          <p:nvPr>
            <p:ph idx="11" type="ftr"/>
          </p:nvPr>
        </p:nvSpPr>
        <p:spPr>
          <a:xfrm>
            <a:off x="3305175" y="6288087"/>
            <a:ext cx="5238900" cy="365100"/>
          </a:xfrm>
          <a:prstGeom prst="rect">
            <a:avLst/>
          </a:prstGeom>
          <a:noFill/>
          <a:ln>
            <a:noFill/>
          </a:ln>
        </p:spPr>
        <p:txBody>
          <a:bodyPr anchorCtr="0" anchor="ctr" bIns="91425" lIns="91425" rIns="91425" tIns="91425"/>
          <a:lstStyle>
            <a:lvl1pPr indent="0" lvl="0" marL="0" marR="0" rtl="0" algn="r">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93" name="Shape 93"/>
        <p:cNvGrpSpPr/>
        <p:nvPr/>
      </p:nvGrpSpPr>
      <p:grpSpPr>
        <a:xfrm>
          <a:off x="0" y="0"/>
          <a:ext cx="0" cy="0"/>
          <a:chOff x="0" y="0"/>
          <a:chExt cx="0" cy="0"/>
        </a:xfrm>
      </p:grpSpPr>
      <p:pic>
        <p:nvPicPr>
          <p:cNvPr descr="Overlay-ContentSlides.png" id="94" name="Shape 94"/>
          <p:cNvPicPr preferRelativeResize="0"/>
          <p:nvPr/>
        </p:nvPicPr>
        <p:blipFill rotWithShape="1">
          <a:blip r:embed="rId2">
            <a:alphaModFix/>
          </a:blip>
          <a:srcRect b="0" l="0" r="0" t="0"/>
          <a:stretch/>
        </p:blipFill>
        <p:spPr>
          <a:xfrm>
            <a:off x="150812" y="187325"/>
            <a:ext cx="8828100" cy="6481800"/>
          </a:xfrm>
          <a:prstGeom prst="rect">
            <a:avLst/>
          </a:prstGeom>
          <a:noFill/>
          <a:ln>
            <a:noFill/>
          </a:ln>
        </p:spPr>
      </p:pic>
      <p:sp>
        <p:nvSpPr>
          <p:cNvPr id="95" name="Shape 95"/>
          <p:cNvSpPr txBox="1"/>
          <p:nvPr>
            <p:ph idx="10" type="dt"/>
          </p:nvPr>
        </p:nvSpPr>
        <p:spPr>
          <a:xfrm>
            <a:off x="381000" y="6288087"/>
            <a:ext cx="1887600" cy="365100"/>
          </a:xfrm>
          <a:prstGeom prst="rect">
            <a:avLst/>
          </a:prstGeom>
          <a:noFill/>
          <a:ln>
            <a:noFill/>
          </a:ln>
        </p:spPr>
        <p:txBody>
          <a:bodyPr anchorCtr="0" anchor="ctr" bIns="91425" lIns="91425" rIns="91425" tIns="91425"/>
          <a:lstStyle>
            <a:lvl1pPr indent="0" lvl="0" marL="0" marR="0" rtl="0" algn="l">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96" name="Shape 96"/>
          <p:cNvSpPr txBox="1"/>
          <p:nvPr>
            <p:ph idx="11" type="ftr"/>
          </p:nvPr>
        </p:nvSpPr>
        <p:spPr>
          <a:xfrm>
            <a:off x="3305175" y="6288087"/>
            <a:ext cx="5238900" cy="365100"/>
          </a:xfrm>
          <a:prstGeom prst="rect">
            <a:avLst/>
          </a:prstGeom>
          <a:noFill/>
          <a:ln>
            <a:noFill/>
          </a:ln>
        </p:spPr>
        <p:txBody>
          <a:bodyPr anchorCtr="0" anchor="ctr" bIns="91425" lIns="91425" rIns="91425" tIns="91425"/>
          <a:lstStyle>
            <a:lvl1pPr indent="0" lvl="0" marL="0" marR="0" rtl="0" algn="r">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97" name="Shape 97"/>
          <p:cNvSpPr txBox="1"/>
          <p:nvPr>
            <p:ph idx="12" type="sldNum"/>
          </p:nvPr>
        </p:nvSpPr>
        <p:spPr>
          <a:xfrm>
            <a:off x="8404225" y="219075"/>
            <a:ext cx="493800" cy="365100"/>
          </a:xfrm>
          <a:prstGeom prst="rect">
            <a:avLst/>
          </a:prstGeom>
          <a:noFill/>
          <a:ln>
            <a:noFill/>
          </a:ln>
        </p:spPr>
        <p:txBody>
          <a:bodyPr anchorCtr="0" anchor="ctr"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2"/>
                </a:solidFill>
                <a:latin typeface="Trebuchet MS"/>
                <a:ea typeface="Trebuchet MS"/>
                <a:cs typeface="Trebuchet MS"/>
                <a:sym typeface="Trebuchet MS"/>
              </a:rPr>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objTx">
  <p:cSld name="Content with Caption">
    <p:spTree>
      <p:nvGrpSpPr>
        <p:cNvPr id="98" name="Shape 98"/>
        <p:cNvGrpSpPr/>
        <p:nvPr/>
      </p:nvGrpSpPr>
      <p:grpSpPr>
        <a:xfrm>
          <a:off x="0" y="0"/>
          <a:ext cx="0" cy="0"/>
          <a:chOff x="0" y="0"/>
          <a:chExt cx="0" cy="0"/>
        </a:xfrm>
      </p:grpSpPr>
      <p:pic>
        <p:nvPicPr>
          <p:cNvPr descr="Overlay-ContentCaption.png" id="99" name="Shape 99"/>
          <p:cNvPicPr preferRelativeResize="0"/>
          <p:nvPr/>
        </p:nvPicPr>
        <p:blipFill rotWithShape="1">
          <a:blip r:embed="rId2">
            <a:alphaModFix/>
          </a:blip>
          <a:srcRect b="0" l="0" r="0" t="0"/>
          <a:stretch/>
        </p:blipFill>
        <p:spPr>
          <a:xfrm>
            <a:off x="158750" y="187325"/>
            <a:ext cx="8826600" cy="6483300"/>
          </a:xfrm>
          <a:prstGeom prst="rect">
            <a:avLst/>
          </a:prstGeom>
          <a:noFill/>
          <a:ln>
            <a:noFill/>
          </a:ln>
        </p:spPr>
      </p:pic>
      <p:sp>
        <p:nvSpPr>
          <p:cNvPr id="100" name="Shape 100"/>
          <p:cNvSpPr txBox="1"/>
          <p:nvPr>
            <p:ph type="title"/>
          </p:nvPr>
        </p:nvSpPr>
        <p:spPr>
          <a:xfrm>
            <a:off x="779464" y="590550"/>
            <a:ext cx="3657600" cy="1161900"/>
          </a:xfrm>
          <a:prstGeom prst="rect">
            <a:avLst/>
          </a:prstGeom>
          <a:noFill/>
          <a:ln>
            <a:noFill/>
          </a:ln>
        </p:spPr>
        <p:txBody>
          <a:bodyPr anchorCtr="0" anchor="b" bIns="91425" lIns="91425" rIns="91425" tIns="91425"/>
          <a:lstStyle>
            <a:lvl1pPr indent="0" lvl="0" marL="0" marR="0" rtl="0" algn="ctr">
              <a:spcBef>
                <a:spcPts val="0"/>
              </a:spcBef>
              <a:spcAft>
                <a:spcPts val="0"/>
              </a:spcAft>
              <a:buNone/>
              <a:defRPr b="0" i="0" sz="36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9pPr>
          </a:lstStyle>
          <a:p/>
        </p:txBody>
      </p:sp>
      <p:sp>
        <p:nvSpPr>
          <p:cNvPr id="101" name="Shape 101"/>
          <p:cNvSpPr txBox="1"/>
          <p:nvPr>
            <p:ph idx="1" type="body"/>
          </p:nvPr>
        </p:nvSpPr>
        <p:spPr>
          <a:xfrm>
            <a:off x="4693023" y="739587"/>
            <a:ext cx="3657599" cy="5308800"/>
          </a:xfrm>
          <a:prstGeom prst="rect">
            <a:avLst/>
          </a:prstGeom>
          <a:noFill/>
          <a:ln>
            <a:noFill/>
          </a:ln>
        </p:spPr>
        <p:txBody>
          <a:bodyPr anchorCtr="0" anchor="t" bIns="91425" lIns="91425" rIns="91425" tIns="91425"/>
          <a:lstStyle>
            <a:lvl1pPr indent="-155575" lvl="0" marL="282575" marR="0" rtl="0" algn="l">
              <a:spcBef>
                <a:spcPts val="2000"/>
              </a:spcBef>
              <a:spcAft>
                <a:spcPts val="0"/>
              </a:spcAft>
              <a:buClr>
                <a:srgbClr val="001D4D"/>
              </a:buClr>
              <a:buSzPct val="100000"/>
              <a:buFont typeface="Noto Sans Symbols"/>
              <a:buChar char="●"/>
              <a:defRPr b="0" i="0" sz="2000" u="none" cap="none" strike="noStrike">
                <a:solidFill>
                  <a:srgbClr val="001D4D"/>
                </a:solidFill>
                <a:latin typeface="Trebuchet MS"/>
                <a:ea typeface="Trebuchet MS"/>
                <a:cs typeface="Trebuchet MS"/>
                <a:sym typeface="Trebuchet MS"/>
              </a:defRPr>
            </a:lvl1pPr>
            <a:lvl2pPr indent="-184150" lvl="1" marL="57785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2pPr>
            <a:lvl3pPr indent="-174625" lvl="2" marL="86042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3pPr>
            <a:lvl4pPr indent="-177800" lvl="3" marL="114300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4pPr>
            <a:lvl5pPr indent="-168275" lvl="4" marL="142557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9pPr>
          </a:lstStyle>
          <a:p/>
        </p:txBody>
      </p:sp>
      <p:sp>
        <p:nvSpPr>
          <p:cNvPr id="102" name="Shape 102"/>
          <p:cNvSpPr txBox="1"/>
          <p:nvPr>
            <p:ph idx="2" type="body"/>
          </p:nvPr>
        </p:nvSpPr>
        <p:spPr>
          <a:xfrm>
            <a:off x="779464" y="1816100"/>
            <a:ext cx="3657600" cy="3822600"/>
          </a:xfrm>
          <a:prstGeom prst="rect">
            <a:avLst/>
          </a:prstGeom>
          <a:noFill/>
          <a:ln>
            <a:noFill/>
          </a:ln>
        </p:spPr>
        <p:txBody>
          <a:bodyPr anchorCtr="0" anchor="t" bIns="91425" lIns="91425" rIns="91425" tIns="91425"/>
          <a:lstStyle>
            <a:lvl1pPr indent="0" lvl="0" marL="0" marR="0" rtl="0" algn="ctr">
              <a:spcBef>
                <a:spcPts val="2000"/>
              </a:spcBef>
              <a:spcAft>
                <a:spcPts val="0"/>
              </a:spcAft>
              <a:buClr>
                <a:srgbClr val="001D4D"/>
              </a:buClr>
              <a:buFont typeface="Noto Sans Symbols"/>
              <a:buNone/>
              <a:defRPr b="0" i="0" sz="1800" u="none" cap="none" strike="noStrike">
                <a:solidFill>
                  <a:srgbClr val="001D4D"/>
                </a:solidFill>
                <a:latin typeface="Trebuchet MS"/>
                <a:ea typeface="Trebuchet MS"/>
                <a:cs typeface="Trebuchet MS"/>
                <a:sym typeface="Trebuchet MS"/>
              </a:defRPr>
            </a:lvl1pPr>
            <a:lvl2pPr indent="0" lvl="1" marL="457200" marR="0" rtl="0" algn="l">
              <a:spcBef>
                <a:spcPts val="600"/>
              </a:spcBef>
              <a:spcAft>
                <a:spcPts val="0"/>
              </a:spcAft>
              <a:buClr>
                <a:srgbClr val="001D4D"/>
              </a:buClr>
              <a:buFont typeface="Noto Sans Symbols"/>
              <a:buNone/>
              <a:defRPr b="0" i="0" sz="1200" u="none" cap="none" strike="noStrike">
                <a:solidFill>
                  <a:srgbClr val="001D4D"/>
                </a:solidFill>
                <a:latin typeface="Trebuchet MS"/>
                <a:ea typeface="Trebuchet MS"/>
                <a:cs typeface="Trebuchet MS"/>
                <a:sym typeface="Trebuchet MS"/>
              </a:defRPr>
            </a:lvl2pPr>
            <a:lvl3pPr indent="0" lvl="2" marL="914400" marR="0" rtl="0" algn="l">
              <a:spcBef>
                <a:spcPts val="600"/>
              </a:spcBef>
              <a:spcAft>
                <a:spcPts val="0"/>
              </a:spcAft>
              <a:buClr>
                <a:srgbClr val="001D4D"/>
              </a:buClr>
              <a:buFont typeface="Noto Sans Symbols"/>
              <a:buNone/>
              <a:defRPr b="0" i="0" sz="1000" u="none" cap="none" strike="noStrike">
                <a:solidFill>
                  <a:srgbClr val="001D4D"/>
                </a:solidFill>
                <a:latin typeface="Trebuchet MS"/>
                <a:ea typeface="Trebuchet MS"/>
                <a:cs typeface="Trebuchet MS"/>
                <a:sym typeface="Trebuchet MS"/>
              </a:defRPr>
            </a:lvl3pPr>
            <a:lvl4pPr indent="0" lvl="3" marL="1371600" marR="0" rtl="0" algn="l">
              <a:spcBef>
                <a:spcPts val="600"/>
              </a:spcBef>
              <a:spcAft>
                <a:spcPts val="0"/>
              </a:spcAft>
              <a:buClr>
                <a:srgbClr val="001D4D"/>
              </a:buClr>
              <a:buFont typeface="Noto Sans Symbols"/>
              <a:buNone/>
              <a:defRPr b="0" i="0" sz="900" u="none" cap="none" strike="noStrike">
                <a:solidFill>
                  <a:srgbClr val="001D4D"/>
                </a:solidFill>
                <a:latin typeface="Trebuchet MS"/>
                <a:ea typeface="Trebuchet MS"/>
                <a:cs typeface="Trebuchet MS"/>
                <a:sym typeface="Trebuchet MS"/>
              </a:defRPr>
            </a:lvl4pPr>
            <a:lvl5pPr indent="0" lvl="4" marL="1828800" marR="0" rtl="0" algn="l">
              <a:spcBef>
                <a:spcPts val="600"/>
              </a:spcBef>
              <a:spcAft>
                <a:spcPts val="0"/>
              </a:spcAft>
              <a:buClr>
                <a:srgbClr val="001D4D"/>
              </a:buClr>
              <a:buFont typeface="Noto Sans Symbols"/>
              <a:buNone/>
              <a:defRPr b="0" i="0" sz="900" u="none" cap="none" strike="noStrike">
                <a:solidFill>
                  <a:srgbClr val="001D4D"/>
                </a:solidFill>
                <a:latin typeface="Trebuchet MS"/>
                <a:ea typeface="Trebuchet MS"/>
                <a:cs typeface="Trebuchet MS"/>
                <a:sym typeface="Trebuchet MS"/>
              </a:defRPr>
            </a:lvl5pPr>
            <a:lvl6pPr indent="0" lvl="5" marL="2286000" marR="0" rtl="0" algn="l">
              <a:spcBef>
                <a:spcPts val="180"/>
              </a:spcBef>
              <a:buClr>
                <a:schemeClr val="dk1"/>
              </a:buClr>
              <a:buFont typeface="Arial"/>
              <a:buNone/>
              <a:defRPr b="0" i="0" sz="900" u="none" cap="none" strike="noStrike">
                <a:solidFill>
                  <a:schemeClr val="dk1"/>
                </a:solidFill>
                <a:latin typeface="Trebuchet MS"/>
                <a:ea typeface="Trebuchet MS"/>
                <a:cs typeface="Trebuchet MS"/>
                <a:sym typeface="Trebuchet MS"/>
              </a:defRPr>
            </a:lvl6pPr>
            <a:lvl7pPr indent="0" lvl="6" marL="2743200" marR="0" rtl="0" algn="l">
              <a:spcBef>
                <a:spcPts val="180"/>
              </a:spcBef>
              <a:buClr>
                <a:schemeClr val="dk1"/>
              </a:buClr>
              <a:buFont typeface="Arial"/>
              <a:buNone/>
              <a:defRPr b="0" i="0" sz="900" u="none" cap="none" strike="noStrike">
                <a:solidFill>
                  <a:schemeClr val="dk1"/>
                </a:solidFill>
                <a:latin typeface="Trebuchet MS"/>
                <a:ea typeface="Trebuchet MS"/>
                <a:cs typeface="Trebuchet MS"/>
                <a:sym typeface="Trebuchet MS"/>
              </a:defRPr>
            </a:lvl7pPr>
            <a:lvl8pPr indent="0" lvl="7" marL="3200400" marR="0" rtl="0" algn="l">
              <a:spcBef>
                <a:spcPts val="180"/>
              </a:spcBef>
              <a:buClr>
                <a:schemeClr val="dk1"/>
              </a:buClr>
              <a:buFont typeface="Arial"/>
              <a:buNone/>
              <a:defRPr b="0" i="0" sz="900" u="none" cap="none" strike="noStrike">
                <a:solidFill>
                  <a:schemeClr val="dk1"/>
                </a:solidFill>
                <a:latin typeface="Trebuchet MS"/>
                <a:ea typeface="Trebuchet MS"/>
                <a:cs typeface="Trebuchet MS"/>
                <a:sym typeface="Trebuchet MS"/>
              </a:defRPr>
            </a:lvl8pPr>
            <a:lvl9pPr indent="0" lvl="8" marL="3657600" marR="0" rtl="0" algn="l">
              <a:spcBef>
                <a:spcPts val="180"/>
              </a:spcBef>
              <a:buClr>
                <a:schemeClr val="dk1"/>
              </a:buClr>
              <a:buFont typeface="Arial"/>
              <a:buNone/>
              <a:defRPr b="0" i="0" sz="900" u="none" cap="none" strike="noStrike">
                <a:solidFill>
                  <a:schemeClr val="dk1"/>
                </a:solidFill>
                <a:latin typeface="Trebuchet MS"/>
                <a:ea typeface="Trebuchet MS"/>
                <a:cs typeface="Trebuchet MS"/>
                <a:sym typeface="Trebuchet MS"/>
              </a:defRPr>
            </a:lvl9pPr>
          </a:lstStyle>
          <a:p/>
        </p:txBody>
      </p:sp>
      <p:sp>
        <p:nvSpPr>
          <p:cNvPr id="103" name="Shape 103"/>
          <p:cNvSpPr txBox="1"/>
          <p:nvPr>
            <p:ph idx="10" type="dt"/>
          </p:nvPr>
        </p:nvSpPr>
        <p:spPr>
          <a:xfrm>
            <a:off x="381000" y="6288087"/>
            <a:ext cx="1887600" cy="365100"/>
          </a:xfrm>
          <a:prstGeom prst="rect">
            <a:avLst/>
          </a:prstGeom>
          <a:noFill/>
          <a:ln>
            <a:noFill/>
          </a:ln>
        </p:spPr>
        <p:txBody>
          <a:bodyPr anchorCtr="0" anchor="ctr" bIns="91425" lIns="91425" rIns="91425" tIns="91425"/>
          <a:lstStyle>
            <a:lvl1pPr indent="0" lvl="0" marL="0" marR="0" rtl="0" algn="l">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104" name="Shape 104"/>
          <p:cNvSpPr txBox="1"/>
          <p:nvPr>
            <p:ph idx="11" type="ftr"/>
          </p:nvPr>
        </p:nvSpPr>
        <p:spPr>
          <a:xfrm>
            <a:off x="3305175" y="6288087"/>
            <a:ext cx="5238900" cy="365100"/>
          </a:xfrm>
          <a:prstGeom prst="rect">
            <a:avLst/>
          </a:prstGeom>
          <a:noFill/>
          <a:ln>
            <a:noFill/>
          </a:ln>
        </p:spPr>
        <p:txBody>
          <a:bodyPr anchorCtr="0" anchor="ctr" bIns="91425" lIns="91425" rIns="91425" tIns="91425"/>
          <a:lstStyle>
            <a:lvl1pPr indent="0" lvl="0" marL="0" marR="0" rtl="0" algn="r">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105" name="Shape 105"/>
          <p:cNvSpPr txBox="1"/>
          <p:nvPr>
            <p:ph idx="12" type="sldNum"/>
          </p:nvPr>
        </p:nvSpPr>
        <p:spPr>
          <a:xfrm>
            <a:off x="8404225" y="219075"/>
            <a:ext cx="493800" cy="365100"/>
          </a:xfrm>
          <a:prstGeom prst="rect">
            <a:avLst/>
          </a:prstGeom>
          <a:noFill/>
          <a:ln>
            <a:noFill/>
          </a:ln>
        </p:spPr>
        <p:txBody>
          <a:bodyPr anchorCtr="0" anchor="ctr"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2"/>
                </a:solidFill>
                <a:latin typeface="Trebuchet MS"/>
                <a:ea typeface="Trebuchet MS"/>
                <a:cs typeface="Trebuchet MS"/>
                <a:sym typeface="Trebuchet MS"/>
              </a:rPr>
              <a:t>‹#›</a:t>
            </a:fld>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picTx">
  <p:cSld name="Picture with Caption">
    <p:spTree>
      <p:nvGrpSpPr>
        <p:cNvPr id="106" name="Shape 106"/>
        <p:cNvGrpSpPr/>
        <p:nvPr/>
      </p:nvGrpSpPr>
      <p:grpSpPr>
        <a:xfrm>
          <a:off x="0" y="0"/>
          <a:ext cx="0" cy="0"/>
          <a:chOff x="0" y="0"/>
          <a:chExt cx="0" cy="0"/>
        </a:xfrm>
      </p:grpSpPr>
      <p:pic>
        <p:nvPicPr>
          <p:cNvPr descr="Overlay-PictureCaption.png" id="107" name="Shape 107"/>
          <p:cNvPicPr preferRelativeResize="0"/>
          <p:nvPr/>
        </p:nvPicPr>
        <p:blipFill rotWithShape="1">
          <a:blip r:embed="rId2">
            <a:alphaModFix/>
          </a:blip>
          <a:srcRect b="0" l="0" r="0" t="0"/>
          <a:stretch/>
        </p:blipFill>
        <p:spPr>
          <a:xfrm>
            <a:off x="449262" y="187325"/>
            <a:ext cx="8535900" cy="6483300"/>
          </a:xfrm>
          <a:prstGeom prst="rect">
            <a:avLst/>
          </a:prstGeom>
          <a:noFill/>
          <a:ln>
            <a:noFill/>
          </a:ln>
        </p:spPr>
      </p:pic>
      <p:sp>
        <p:nvSpPr>
          <p:cNvPr id="108" name="Shape 108"/>
          <p:cNvSpPr txBox="1"/>
          <p:nvPr>
            <p:ph type="title"/>
          </p:nvPr>
        </p:nvSpPr>
        <p:spPr>
          <a:xfrm>
            <a:off x="3886200" y="533400"/>
            <a:ext cx="4476600" cy="1252500"/>
          </a:xfrm>
          <a:prstGeom prst="rect">
            <a:avLst/>
          </a:prstGeom>
          <a:noFill/>
          <a:ln>
            <a:noFill/>
          </a:ln>
        </p:spPr>
        <p:txBody>
          <a:bodyPr anchorCtr="0" anchor="b" bIns="91425" lIns="91425" rIns="91425" tIns="91425"/>
          <a:lstStyle>
            <a:lvl1pPr indent="0" lvl="0" marL="0" marR="0" rtl="0" algn="l">
              <a:spcBef>
                <a:spcPts val="0"/>
              </a:spcBef>
              <a:spcAft>
                <a:spcPts val="0"/>
              </a:spcAft>
              <a:buNone/>
              <a:defRPr b="0" i="0" sz="36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9pPr>
          </a:lstStyle>
          <a:p/>
        </p:txBody>
      </p:sp>
      <p:sp>
        <p:nvSpPr>
          <p:cNvPr id="109" name="Shape 109"/>
          <p:cNvSpPr txBox="1"/>
          <p:nvPr>
            <p:ph idx="1" type="body"/>
          </p:nvPr>
        </p:nvSpPr>
        <p:spPr>
          <a:xfrm>
            <a:off x="3886123" y="1828800"/>
            <a:ext cx="4474500" cy="3810000"/>
          </a:xfrm>
          <a:prstGeom prst="rect">
            <a:avLst/>
          </a:prstGeom>
          <a:noFill/>
          <a:ln>
            <a:noFill/>
          </a:ln>
        </p:spPr>
        <p:txBody>
          <a:bodyPr anchorCtr="0" anchor="t" bIns="91425" lIns="91425" rIns="91425" tIns="91425"/>
          <a:lstStyle>
            <a:lvl1pPr indent="0" lvl="0" marL="0" marR="0" rtl="0" algn="l">
              <a:spcBef>
                <a:spcPts val="2000"/>
              </a:spcBef>
              <a:spcAft>
                <a:spcPts val="0"/>
              </a:spcAft>
              <a:buClr>
                <a:srgbClr val="001D4D"/>
              </a:buClr>
              <a:buFont typeface="Noto Sans Symbols"/>
              <a:buNone/>
              <a:defRPr b="0" i="0" sz="1800" u="none" cap="none" strike="noStrike">
                <a:solidFill>
                  <a:srgbClr val="001D4D"/>
                </a:solidFill>
                <a:latin typeface="Trebuchet MS"/>
                <a:ea typeface="Trebuchet MS"/>
                <a:cs typeface="Trebuchet MS"/>
                <a:sym typeface="Trebuchet MS"/>
              </a:defRPr>
            </a:lvl1pPr>
            <a:lvl2pPr indent="0" lvl="1" marL="457200" marR="0" rtl="0" algn="l">
              <a:spcBef>
                <a:spcPts val="600"/>
              </a:spcBef>
              <a:spcAft>
                <a:spcPts val="0"/>
              </a:spcAft>
              <a:buClr>
                <a:srgbClr val="001D4D"/>
              </a:buClr>
              <a:buFont typeface="Noto Sans Symbols"/>
              <a:buNone/>
              <a:defRPr b="0" i="0" sz="1200" u="none" cap="none" strike="noStrike">
                <a:solidFill>
                  <a:srgbClr val="001D4D"/>
                </a:solidFill>
                <a:latin typeface="Trebuchet MS"/>
                <a:ea typeface="Trebuchet MS"/>
                <a:cs typeface="Trebuchet MS"/>
                <a:sym typeface="Trebuchet MS"/>
              </a:defRPr>
            </a:lvl2pPr>
            <a:lvl3pPr indent="0" lvl="2" marL="914400" marR="0" rtl="0" algn="l">
              <a:spcBef>
                <a:spcPts val="600"/>
              </a:spcBef>
              <a:spcAft>
                <a:spcPts val="0"/>
              </a:spcAft>
              <a:buClr>
                <a:srgbClr val="001D4D"/>
              </a:buClr>
              <a:buFont typeface="Noto Sans Symbols"/>
              <a:buNone/>
              <a:defRPr b="0" i="0" sz="1000" u="none" cap="none" strike="noStrike">
                <a:solidFill>
                  <a:srgbClr val="001D4D"/>
                </a:solidFill>
                <a:latin typeface="Trebuchet MS"/>
                <a:ea typeface="Trebuchet MS"/>
                <a:cs typeface="Trebuchet MS"/>
                <a:sym typeface="Trebuchet MS"/>
              </a:defRPr>
            </a:lvl3pPr>
            <a:lvl4pPr indent="0" lvl="3" marL="1371600" marR="0" rtl="0" algn="l">
              <a:spcBef>
                <a:spcPts val="600"/>
              </a:spcBef>
              <a:spcAft>
                <a:spcPts val="0"/>
              </a:spcAft>
              <a:buClr>
                <a:srgbClr val="001D4D"/>
              </a:buClr>
              <a:buFont typeface="Noto Sans Symbols"/>
              <a:buNone/>
              <a:defRPr b="0" i="0" sz="900" u="none" cap="none" strike="noStrike">
                <a:solidFill>
                  <a:srgbClr val="001D4D"/>
                </a:solidFill>
                <a:latin typeface="Trebuchet MS"/>
                <a:ea typeface="Trebuchet MS"/>
                <a:cs typeface="Trebuchet MS"/>
                <a:sym typeface="Trebuchet MS"/>
              </a:defRPr>
            </a:lvl4pPr>
            <a:lvl5pPr indent="0" lvl="4" marL="1828800" marR="0" rtl="0" algn="l">
              <a:spcBef>
                <a:spcPts val="600"/>
              </a:spcBef>
              <a:spcAft>
                <a:spcPts val="0"/>
              </a:spcAft>
              <a:buClr>
                <a:srgbClr val="001D4D"/>
              </a:buClr>
              <a:buFont typeface="Noto Sans Symbols"/>
              <a:buNone/>
              <a:defRPr b="0" i="0" sz="900" u="none" cap="none" strike="noStrike">
                <a:solidFill>
                  <a:srgbClr val="001D4D"/>
                </a:solidFill>
                <a:latin typeface="Trebuchet MS"/>
                <a:ea typeface="Trebuchet MS"/>
                <a:cs typeface="Trebuchet MS"/>
                <a:sym typeface="Trebuchet MS"/>
              </a:defRPr>
            </a:lvl5pPr>
            <a:lvl6pPr indent="0" lvl="5" marL="2286000" marR="0" rtl="0" algn="l">
              <a:spcBef>
                <a:spcPts val="180"/>
              </a:spcBef>
              <a:buClr>
                <a:schemeClr val="dk1"/>
              </a:buClr>
              <a:buFont typeface="Arial"/>
              <a:buNone/>
              <a:defRPr b="0" i="0" sz="900" u="none" cap="none" strike="noStrike">
                <a:solidFill>
                  <a:schemeClr val="dk1"/>
                </a:solidFill>
                <a:latin typeface="Trebuchet MS"/>
                <a:ea typeface="Trebuchet MS"/>
                <a:cs typeface="Trebuchet MS"/>
                <a:sym typeface="Trebuchet MS"/>
              </a:defRPr>
            </a:lvl6pPr>
            <a:lvl7pPr indent="0" lvl="6" marL="2743200" marR="0" rtl="0" algn="l">
              <a:spcBef>
                <a:spcPts val="180"/>
              </a:spcBef>
              <a:buClr>
                <a:schemeClr val="dk1"/>
              </a:buClr>
              <a:buFont typeface="Arial"/>
              <a:buNone/>
              <a:defRPr b="0" i="0" sz="900" u="none" cap="none" strike="noStrike">
                <a:solidFill>
                  <a:schemeClr val="dk1"/>
                </a:solidFill>
                <a:latin typeface="Trebuchet MS"/>
                <a:ea typeface="Trebuchet MS"/>
                <a:cs typeface="Trebuchet MS"/>
                <a:sym typeface="Trebuchet MS"/>
              </a:defRPr>
            </a:lvl7pPr>
            <a:lvl8pPr indent="0" lvl="7" marL="3200400" marR="0" rtl="0" algn="l">
              <a:spcBef>
                <a:spcPts val="180"/>
              </a:spcBef>
              <a:buClr>
                <a:schemeClr val="dk1"/>
              </a:buClr>
              <a:buFont typeface="Arial"/>
              <a:buNone/>
              <a:defRPr b="0" i="0" sz="900" u="none" cap="none" strike="noStrike">
                <a:solidFill>
                  <a:schemeClr val="dk1"/>
                </a:solidFill>
                <a:latin typeface="Trebuchet MS"/>
                <a:ea typeface="Trebuchet MS"/>
                <a:cs typeface="Trebuchet MS"/>
                <a:sym typeface="Trebuchet MS"/>
              </a:defRPr>
            </a:lvl8pPr>
            <a:lvl9pPr indent="0" lvl="8" marL="3657600" marR="0" rtl="0" algn="l">
              <a:spcBef>
                <a:spcPts val="180"/>
              </a:spcBef>
              <a:buClr>
                <a:schemeClr val="dk1"/>
              </a:buClr>
              <a:buFont typeface="Arial"/>
              <a:buNone/>
              <a:defRPr b="0" i="0" sz="900" u="none" cap="none" strike="noStrike">
                <a:solidFill>
                  <a:schemeClr val="dk1"/>
                </a:solidFill>
                <a:latin typeface="Trebuchet MS"/>
                <a:ea typeface="Trebuchet MS"/>
                <a:cs typeface="Trebuchet MS"/>
                <a:sym typeface="Trebuchet MS"/>
              </a:defRPr>
            </a:lvl9pPr>
          </a:lstStyle>
          <a:p/>
        </p:txBody>
      </p:sp>
      <p:sp>
        <p:nvSpPr>
          <p:cNvPr id="110" name="Shape 110"/>
          <p:cNvSpPr/>
          <p:nvPr>
            <p:ph idx="2" type="pic"/>
          </p:nvPr>
        </p:nvSpPr>
        <p:spPr>
          <a:xfrm flipH="1">
            <a:off x="188239" y="179292"/>
            <a:ext cx="3281100" cy="6483000"/>
          </a:xfrm>
          <a:prstGeom prst="round1Rect">
            <a:avLst>
              <a:gd fmla="val 17325" name="adj"/>
            </a:avLst>
          </a:prstGeom>
          <a:blipFill rotWithShape="1">
            <a:blip r:embed="rId3">
              <a:alphaModFix/>
            </a:blip>
            <a:stretch>
              <a:fillRect b="0" l="100000" r="100000" t="0"/>
            </a:stretch>
          </a:blipFill>
          <a:ln cap="flat" cmpd="sng" w="28575">
            <a:solidFill>
              <a:schemeClr val="lt1"/>
            </a:solidFill>
            <a:prstDash val="solid"/>
            <a:round/>
            <a:headEnd len="med" w="med" type="none"/>
            <a:tailEnd len="med" w="med" type="none"/>
          </a:ln>
        </p:spPr>
        <p:txBody>
          <a:bodyPr anchorCtr="0" anchor="t" bIns="91425" lIns="91425" rIns="91425" tIns="91425"/>
          <a:lstStyle>
            <a:lvl1pPr indent="0" lvl="0" marL="0" marR="0" rtl="0" algn="l">
              <a:spcBef>
                <a:spcPts val="2000"/>
              </a:spcBef>
              <a:spcAft>
                <a:spcPts val="0"/>
              </a:spcAft>
              <a:buClr>
                <a:srgbClr val="001D4D"/>
              </a:buClr>
              <a:buFont typeface="Noto Sans Symbols"/>
              <a:buNone/>
              <a:defRPr b="0" i="0" sz="3200" u="none" cap="none" strike="noStrike">
                <a:solidFill>
                  <a:srgbClr val="001D4D"/>
                </a:solidFill>
                <a:latin typeface="Trebuchet MS"/>
                <a:ea typeface="Trebuchet MS"/>
                <a:cs typeface="Trebuchet MS"/>
                <a:sym typeface="Trebuchet MS"/>
              </a:defRPr>
            </a:lvl1pPr>
            <a:lvl2pPr indent="0" lvl="1" marL="457200" marR="0" rtl="0" algn="l">
              <a:spcBef>
                <a:spcPts val="600"/>
              </a:spcBef>
              <a:spcAft>
                <a:spcPts val="0"/>
              </a:spcAft>
              <a:buClr>
                <a:srgbClr val="001D4D"/>
              </a:buClr>
              <a:buFont typeface="Noto Sans Symbols"/>
              <a:buNone/>
              <a:defRPr b="0" i="0" sz="2800" u="none" cap="none" strike="noStrike">
                <a:solidFill>
                  <a:srgbClr val="001D4D"/>
                </a:solidFill>
                <a:latin typeface="Trebuchet MS"/>
                <a:ea typeface="Trebuchet MS"/>
                <a:cs typeface="Trebuchet MS"/>
                <a:sym typeface="Trebuchet MS"/>
              </a:defRPr>
            </a:lvl2pPr>
            <a:lvl3pPr indent="0" lvl="2" marL="914400" marR="0" rtl="0" algn="l">
              <a:spcBef>
                <a:spcPts val="600"/>
              </a:spcBef>
              <a:spcAft>
                <a:spcPts val="0"/>
              </a:spcAft>
              <a:buClr>
                <a:srgbClr val="001D4D"/>
              </a:buClr>
              <a:buFont typeface="Noto Sans Symbols"/>
              <a:buNone/>
              <a:defRPr b="0" i="0" sz="2400" u="none" cap="none" strike="noStrike">
                <a:solidFill>
                  <a:srgbClr val="001D4D"/>
                </a:solidFill>
                <a:latin typeface="Trebuchet MS"/>
                <a:ea typeface="Trebuchet MS"/>
                <a:cs typeface="Trebuchet MS"/>
                <a:sym typeface="Trebuchet MS"/>
              </a:defRPr>
            </a:lvl3pPr>
            <a:lvl4pPr indent="0" lvl="3" marL="1371600" marR="0" rtl="0" algn="l">
              <a:spcBef>
                <a:spcPts val="600"/>
              </a:spcBef>
              <a:spcAft>
                <a:spcPts val="0"/>
              </a:spcAft>
              <a:buClr>
                <a:srgbClr val="001D4D"/>
              </a:buClr>
              <a:buFont typeface="Noto Sans Symbols"/>
              <a:buNone/>
              <a:defRPr b="0" i="0" sz="2000" u="none" cap="none" strike="noStrike">
                <a:solidFill>
                  <a:srgbClr val="001D4D"/>
                </a:solidFill>
                <a:latin typeface="Trebuchet MS"/>
                <a:ea typeface="Trebuchet MS"/>
                <a:cs typeface="Trebuchet MS"/>
                <a:sym typeface="Trebuchet MS"/>
              </a:defRPr>
            </a:lvl4pPr>
            <a:lvl5pPr indent="0" lvl="4" marL="1828800" marR="0" rtl="0" algn="l">
              <a:spcBef>
                <a:spcPts val="600"/>
              </a:spcBef>
              <a:spcAft>
                <a:spcPts val="0"/>
              </a:spcAft>
              <a:buClr>
                <a:srgbClr val="001D4D"/>
              </a:buClr>
              <a:buFont typeface="Noto Sans Symbols"/>
              <a:buNone/>
              <a:defRPr b="0" i="0" sz="2000" u="none" cap="none" strike="noStrike">
                <a:solidFill>
                  <a:srgbClr val="001D4D"/>
                </a:solidFill>
                <a:latin typeface="Trebuchet MS"/>
                <a:ea typeface="Trebuchet MS"/>
                <a:cs typeface="Trebuchet MS"/>
                <a:sym typeface="Trebuchet MS"/>
              </a:defRPr>
            </a:lvl5pPr>
            <a:lvl6pPr indent="0" lvl="5" marL="2286000" marR="0" rtl="0" algn="l">
              <a:spcBef>
                <a:spcPts val="400"/>
              </a:spcBef>
              <a:buClr>
                <a:schemeClr val="dk1"/>
              </a:buClr>
              <a:buFont typeface="Arial"/>
              <a:buNone/>
              <a:defRPr b="0" i="0" sz="2000" u="none" cap="none" strike="noStrike">
                <a:solidFill>
                  <a:schemeClr val="dk1"/>
                </a:solidFill>
                <a:latin typeface="Trebuchet MS"/>
                <a:ea typeface="Trebuchet MS"/>
                <a:cs typeface="Trebuchet MS"/>
                <a:sym typeface="Trebuchet MS"/>
              </a:defRPr>
            </a:lvl6pPr>
            <a:lvl7pPr indent="0" lvl="6" marL="2743200" marR="0" rtl="0" algn="l">
              <a:spcBef>
                <a:spcPts val="400"/>
              </a:spcBef>
              <a:buClr>
                <a:schemeClr val="dk1"/>
              </a:buClr>
              <a:buFont typeface="Arial"/>
              <a:buNone/>
              <a:defRPr b="0" i="0" sz="2000" u="none" cap="none" strike="noStrike">
                <a:solidFill>
                  <a:schemeClr val="dk1"/>
                </a:solidFill>
                <a:latin typeface="Trebuchet MS"/>
                <a:ea typeface="Trebuchet MS"/>
                <a:cs typeface="Trebuchet MS"/>
                <a:sym typeface="Trebuchet MS"/>
              </a:defRPr>
            </a:lvl7pPr>
            <a:lvl8pPr indent="0" lvl="7" marL="3200400" marR="0" rtl="0" algn="l">
              <a:spcBef>
                <a:spcPts val="400"/>
              </a:spcBef>
              <a:buClr>
                <a:schemeClr val="dk1"/>
              </a:buClr>
              <a:buFont typeface="Arial"/>
              <a:buNone/>
              <a:defRPr b="0" i="0" sz="2000" u="none" cap="none" strike="noStrike">
                <a:solidFill>
                  <a:schemeClr val="dk1"/>
                </a:solidFill>
                <a:latin typeface="Trebuchet MS"/>
                <a:ea typeface="Trebuchet MS"/>
                <a:cs typeface="Trebuchet MS"/>
                <a:sym typeface="Trebuchet MS"/>
              </a:defRPr>
            </a:lvl8pPr>
            <a:lvl9pPr indent="0" lvl="8" marL="3657600" marR="0" rtl="0" algn="l">
              <a:spcBef>
                <a:spcPts val="400"/>
              </a:spcBef>
              <a:buClr>
                <a:schemeClr val="dk1"/>
              </a:buClr>
              <a:buFont typeface="Arial"/>
              <a:buNone/>
              <a:defRPr b="0" i="0" sz="2000" u="none" cap="none" strike="noStrike">
                <a:solidFill>
                  <a:schemeClr val="dk1"/>
                </a:solidFill>
                <a:latin typeface="Trebuchet MS"/>
                <a:ea typeface="Trebuchet MS"/>
                <a:cs typeface="Trebuchet MS"/>
                <a:sym typeface="Trebuchet MS"/>
              </a:defRPr>
            </a:lvl9pPr>
          </a:lstStyle>
          <a:p/>
        </p:txBody>
      </p:sp>
      <p:sp>
        <p:nvSpPr>
          <p:cNvPr id="111" name="Shape 111"/>
          <p:cNvSpPr txBox="1"/>
          <p:nvPr>
            <p:ph idx="10" type="dt"/>
          </p:nvPr>
        </p:nvSpPr>
        <p:spPr>
          <a:xfrm>
            <a:off x="3886200" y="6288087"/>
            <a:ext cx="1887600" cy="365100"/>
          </a:xfrm>
          <a:prstGeom prst="rect">
            <a:avLst/>
          </a:prstGeom>
          <a:noFill/>
          <a:ln>
            <a:noFill/>
          </a:ln>
        </p:spPr>
        <p:txBody>
          <a:bodyPr anchorCtr="0" anchor="ctr" bIns="91425" lIns="91425" rIns="91425" tIns="91425"/>
          <a:lstStyle>
            <a:lvl1pPr indent="0" lvl="0" marL="0" marR="0" rtl="0" algn="l">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112" name="Shape 112"/>
          <p:cNvSpPr txBox="1"/>
          <p:nvPr>
            <p:ph idx="11" type="ftr"/>
          </p:nvPr>
        </p:nvSpPr>
        <p:spPr>
          <a:xfrm>
            <a:off x="5867400" y="6288087"/>
            <a:ext cx="2676600" cy="365100"/>
          </a:xfrm>
          <a:prstGeom prst="rect">
            <a:avLst/>
          </a:prstGeom>
          <a:noFill/>
          <a:ln>
            <a:noFill/>
          </a:ln>
        </p:spPr>
        <p:txBody>
          <a:bodyPr anchorCtr="0" anchor="ctr" bIns="91425" lIns="91425" rIns="91425" tIns="91425"/>
          <a:lstStyle>
            <a:lvl1pPr indent="0" lvl="0" marL="0" marR="0" rtl="0" algn="r">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113" name="Shape 113"/>
          <p:cNvSpPr txBox="1"/>
          <p:nvPr>
            <p:ph idx="12" type="sldNum"/>
          </p:nvPr>
        </p:nvSpPr>
        <p:spPr>
          <a:xfrm>
            <a:off x="8404225" y="219075"/>
            <a:ext cx="493800" cy="365100"/>
          </a:xfrm>
          <a:prstGeom prst="rect">
            <a:avLst/>
          </a:prstGeom>
          <a:noFill/>
          <a:ln>
            <a:noFill/>
          </a:ln>
        </p:spPr>
        <p:txBody>
          <a:bodyPr anchorCtr="0" anchor="ctr"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2"/>
                </a:solidFill>
                <a:latin typeface="Trebuchet MS"/>
                <a:ea typeface="Trebuchet MS"/>
                <a:cs typeface="Trebuchet MS"/>
                <a:sym typeface="Trebuchet MS"/>
              </a:rPr>
              <a:t>‹#›</a:t>
            </a:fld>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Picture with Caption, Alt.">
    <p:spTree>
      <p:nvGrpSpPr>
        <p:cNvPr id="114" name="Shape 114"/>
        <p:cNvGrpSpPr/>
        <p:nvPr/>
      </p:nvGrpSpPr>
      <p:grpSpPr>
        <a:xfrm>
          <a:off x="0" y="0"/>
          <a:ext cx="0" cy="0"/>
          <a:chOff x="0" y="0"/>
          <a:chExt cx="0" cy="0"/>
        </a:xfrm>
      </p:grpSpPr>
      <p:pic>
        <p:nvPicPr>
          <p:cNvPr descr="Overlay-PictureCaption-Extras.png" id="115" name="Shape 115"/>
          <p:cNvPicPr preferRelativeResize="0"/>
          <p:nvPr/>
        </p:nvPicPr>
        <p:blipFill rotWithShape="1">
          <a:blip r:embed="rId2">
            <a:alphaModFix/>
          </a:blip>
          <a:srcRect b="0" l="0" r="0" t="0"/>
          <a:stretch/>
        </p:blipFill>
        <p:spPr>
          <a:xfrm>
            <a:off x="158750" y="187325"/>
            <a:ext cx="8826600" cy="6483300"/>
          </a:xfrm>
          <a:prstGeom prst="rect">
            <a:avLst/>
          </a:prstGeom>
          <a:noFill/>
          <a:ln>
            <a:noFill/>
          </a:ln>
        </p:spPr>
      </p:pic>
      <p:sp>
        <p:nvSpPr>
          <p:cNvPr id="116" name="Shape 116"/>
          <p:cNvSpPr txBox="1"/>
          <p:nvPr>
            <p:ph type="title"/>
          </p:nvPr>
        </p:nvSpPr>
        <p:spPr>
          <a:xfrm>
            <a:off x="4710953" y="533400"/>
            <a:ext cx="3657600" cy="1252500"/>
          </a:xfrm>
          <a:prstGeom prst="rect">
            <a:avLst/>
          </a:prstGeom>
          <a:noFill/>
          <a:ln>
            <a:noFill/>
          </a:ln>
        </p:spPr>
        <p:txBody>
          <a:bodyPr anchorCtr="0" anchor="b" bIns="91425" lIns="91425" rIns="91425" tIns="91425"/>
          <a:lstStyle>
            <a:lvl1pPr indent="0" lvl="0" marL="0" marR="0" rtl="0" algn="l">
              <a:spcBef>
                <a:spcPts val="0"/>
              </a:spcBef>
              <a:spcAft>
                <a:spcPts val="0"/>
              </a:spcAft>
              <a:buNone/>
              <a:defRPr b="0" i="0" sz="36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9pPr>
          </a:lstStyle>
          <a:p/>
        </p:txBody>
      </p:sp>
      <p:sp>
        <p:nvSpPr>
          <p:cNvPr id="117" name="Shape 117"/>
          <p:cNvSpPr/>
          <p:nvPr>
            <p:ph idx="2" type="pic"/>
          </p:nvPr>
        </p:nvSpPr>
        <p:spPr>
          <a:xfrm flipH="1">
            <a:off x="596153" y="1600199"/>
            <a:ext cx="3657600" cy="3657600"/>
          </a:xfrm>
          <a:prstGeom prst="ellipse">
            <a:avLst/>
          </a:prstGeom>
          <a:blipFill rotWithShape="1">
            <a:blip r:embed="rId3">
              <a:alphaModFix/>
            </a:blip>
            <a:stretch>
              <a:fillRect b="0" l="100000" r="100000" t="0"/>
            </a:stretch>
          </a:blipFill>
          <a:ln cap="flat" cmpd="sng" w="28575">
            <a:solidFill>
              <a:schemeClr val="lt1"/>
            </a:solidFill>
            <a:prstDash val="solid"/>
            <a:round/>
            <a:headEnd len="med" w="med" type="none"/>
            <a:tailEnd len="med" w="med" type="none"/>
          </a:ln>
        </p:spPr>
        <p:txBody>
          <a:bodyPr anchorCtr="0" anchor="t" bIns="91425" lIns="91425" rIns="91425" tIns="91425"/>
          <a:lstStyle>
            <a:lvl1pPr indent="0" lvl="0" marL="0" marR="0" rtl="0" algn="l">
              <a:spcBef>
                <a:spcPts val="2000"/>
              </a:spcBef>
              <a:spcAft>
                <a:spcPts val="0"/>
              </a:spcAft>
              <a:buClr>
                <a:srgbClr val="001D4D"/>
              </a:buClr>
              <a:buFont typeface="Noto Sans Symbols"/>
              <a:buNone/>
              <a:defRPr b="0" i="0" sz="3200" u="none" cap="none" strike="noStrike">
                <a:solidFill>
                  <a:srgbClr val="001D4D"/>
                </a:solidFill>
                <a:latin typeface="Trebuchet MS"/>
                <a:ea typeface="Trebuchet MS"/>
                <a:cs typeface="Trebuchet MS"/>
                <a:sym typeface="Trebuchet MS"/>
              </a:defRPr>
            </a:lvl1pPr>
            <a:lvl2pPr indent="0" lvl="1" marL="457200" marR="0" rtl="0" algn="l">
              <a:spcBef>
                <a:spcPts val="600"/>
              </a:spcBef>
              <a:spcAft>
                <a:spcPts val="0"/>
              </a:spcAft>
              <a:buClr>
                <a:srgbClr val="001D4D"/>
              </a:buClr>
              <a:buFont typeface="Noto Sans Symbols"/>
              <a:buNone/>
              <a:defRPr b="0" i="0" sz="2800" u="none" cap="none" strike="noStrike">
                <a:solidFill>
                  <a:srgbClr val="001D4D"/>
                </a:solidFill>
                <a:latin typeface="Trebuchet MS"/>
                <a:ea typeface="Trebuchet MS"/>
                <a:cs typeface="Trebuchet MS"/>
                <a:sym typeface="Trebuchet MS"/>
              </a:defRPr>
            </a:lvl2pPr>
            <a:lvl3pPr indent="0" lvl="2" marL="914400" marR="0" rtl="0" algn="l">
              <a:spcBef>
                <a:spcPts val="600"/>
              </a:spcBef>
              <a:spcAft>
                <a:spcPts val="0"/>
              </a:spcAft>
              <a:buClr>
                <a:srgbClr val="001D4D"/>
              </a:buClr>
              <a:buFont typeface="Noto Sans Symbols"/>
              <a:buNone/>
              <a:defRPr b="0" i="0" sz="2400" u="none" cap="none" strike="noStrike">
                <a:solidFill>
                  <a:srgbClr val="001D4D"/>
                </a:solidFill>
                <a:latin typeface="Trebuchet MS"/>
                <a:ea typeface="Trebuchet MS"/>
                <a:cs typeface="Trebuchet MS"/>
                <a:sym typeface="Trebuchet MS"/>
              </a:defRPr>
            </a:lvl3pPr>
            <a:lvl4pPr indent="0" lvl="3" marL="1371600" marR="0" rtl="0" algn="l">
              <a:spcBef>
                <a:spcPts val="600"/>
              </a:spcBef>
              <a:spcAft>
                <a:spcPts val="0"/>
              </a:spcAft>
              <a:buClr>
                <a:srgbClr val="001D4D"/>
              </a:buClr>
              <a:buFont typeface="Noto Sans Symbols"/>
              <a:buNone/>
              <a:defRPr b="0" i="0" sz="2000" u="none" cap="none" strike="noStrike">
                <a:solidFill>
                  <a:srgbClr val="001D4D"/>
                </a:solidFill>
                <a:latin typeface="Trebuchet MS"/>
                <a:ea typeface="Trebuchet MS"/>
                <a:cs typeface="Trebuchet MS"/>
                <a:sym typeface="Trebuchet MS"/>
              </a:defRPr>
            </a:lvl4pPr>
            <a:lvl5pPr indent="0" lvl="4" marL="1828800" marR="0" rtl="0" algn="l">
              <a:spcBef>
                <a:spcPts val="600"/>
              </a:spcBef>
              <a:spcAft>
                <a:spcPts val="0"/>
              </a:spcAft>
              <a:buClr>
                <a:srgbClr val="001D4D"/>
              </a:buClr>
              <a:buFont typeface="Noto Sans Symbols"/>
              <a:buNone/>
              <a:defRPr b="0" i="0" sz="2000" u="none" cap="none" strike="noStrike">
                <a:solidFill>
                  <a:srgbClr val="001D4D"/>
                </a:solidFill>
                <a:latin typeface="Trebuchet MS"/>
                <a:ea typeface="Trebuchet MS"/>
                <a:cs typeface="Trebuchet MS"/>
                <a:sym typeface="Trebuchet MS"/>
              </a:defRPr>
            </a:lvl5pPr>
            <a:lvl6pPr indent="0" lvl="5" marL="2286000" marR="0" rtl="0" algn="l">
              <a:spcBef>
                <a:spcPts val="400"/>
              </a:spcBef>
              <a:buClr>
                <a:schemeClr val="dk1"/>
              </a:buClr>
              <a:buFont typeface="Arial"/>
              <a:buNone/>
              <a:defRPr b="0" i="0" sz="2000" u="none" cap="none" strike="noStrike">
                <a:solidFill>
                  <a:schemeClr val="dk1"/>
                </a:solidFill>
                <a:latin typeface="Trebuchet MS"/>
                <a:ea typeface="Trebuchet MS"/>
                <a:cs typeface="Trebuchet MS"/>
                <a:sym typeface="Trebuchet MS"/>
              </a:defRPr>
            </a:lvl6pPr>
            <a:lvl7pPr indent="0" lvl="6" marL="2743200" marR="0" rtl="0" algn="l">
              <a:spcBef>
                <a:spcPts val="400"/>
              </a:spcBef>
              <a:buClr>
                <a:schemeClr val="dk1"/>
              </a:buClr>
              <a:buFont typeface="Arial"/>
              <a:buNone/>
              <a:defRPr b="0" i="0" sz="2000" u="none" cap="none" strike="noStrike">
                <a:solidFill>
                  <a:schemeClr val="dk1"/>
                </a:solidFill>
                <a:latin typeface="Trebuchet MS"/>
                <a:ea typeface="Trebuchet MS"/>
                <a:cs typeface="Trebuchet MS"/>
                <a:sym typeface="Trebuchet MS"/>
              </a:defRPr>
            </a:lvl7pPr>
            <a:lvl8pPr indent="0" lvl="7" marL="3200400" marR="0" rtl="0" algn="l">
              <a:spcBef>
                <a:spcPts val="400"/>
              </a:spcBef>
              <a:buClr>
                <a:schemeClr val="dk1"/>
              </a:buClr>
              <a:buFont typeface="Arial"/>
              <a:buNone/>
              <a:defRPr b="0" i="0" sz="2000" u="none" cap="none" strike="noStrike">
                <a:solidFill>
                  <a:schemeClr val="dk1"/>
                </a:solidFill>
                <a:latin typeface="Trebuchet MS"/>
                <a:ea typeface="Trebuchet MS"/>
                <a:cs typeface="Trebuchet MS"/>
                <a:sym typeface="Trebuchet MS"/>
              </a:defRPr>
            </a:lvl8pPr>
            <a:lvl9pPr indent="0" lvl="8" marL="3657600" marR="0" rtl="0" algn="l">
              <a:spcBef>
                <a:spcPts val="400"/>
              </a:spcBef>
              <a:buClr>
                <a:schemeClr val="dk1"/>
              </a:buClr>
              <a:buFont typeface="Arial"/>
              <a:buNone/>
              <a:defRPr b="0" i="0" sz="2000" u="none" cap="none" strike="noStrike">
                <a:solidFill>
                  <a:schemeClr val="dk1"/>
                </a:solidFill>
                <a:latin typeface="Trebuchet MS"/>
                <a:ea typeface="Trebuchet MS"/>
                <a:cs typeface="Trebuchet MS"/>
                <a:sym typeface="Trebuchet MS"/>
              </a:defRPr>
            </a:lvl9pPr>
          </a:lstStyle>
          <a:p/>
        </p:txBody>
      </p:sp>
      <p:sp>
        <p:nvSpPr>
          <p:cNvPr id="118" name="Shape 118"/>
          <p:cNvSpPr txBox="1"/>
          <p:nvPr>
            <p:ph idx="1" type="body"/>
          </p:nvPr>
        </p:nvSpPr>
        <p:spPr>
          <a:xfrm>
            <a:off x="4710412" y="1828800"/>
            <a:ext cx="3657599" cy="3810000"/>
          </a:xfrm>
          <a:prstGeom prst="rect">
            <a:avLst/>
          </a:prstGeom>
          <a:noFill/>
          <a:ln>
            <a:noFill/>
          </a:ln>
        </p:spPr>
        <p:txBody>
          <a:bodyPr anchorCtr="0" anchor="t" bIns="91425" lIns="91425" rIns="91425" tIns="91425"/>
          <a:lstStyle>
            <a:lvl1pPr indent="0" lvl="0" marL="0" marR="0" rtl="0" algn="l">
              <a:spcBef>
                <a:spcPts val="2000"/>
              </a:spcBef>
              <a:spcAft>
                <a:spcPts val="0"/>
              </a:spcAft>
              <a:buClr>
                <a:srgbClr val="001D4D"/>
              </a:buClr>
              <a:buFont typeface="Noto Sans Symbols"/>
              <a:buNone/>
              <a:defRPr b="0" i="0" sz="1800" u="none" cap="none" strike="noStrike">
                <a:solidFill>
                  <a:srgbClr val="001D4D"/>
                </a:solidFill>
                <a:latin typeface="Trebuchet MS"/>
                <a:ea typeface="Trebuchet MS"/>
                <a:cs typeface="Trebuchet MS"/>
                <a:sym typeface="Trebuchet MS"/>
              </a:defRPr>
            </a:lvl1pPr>
            <a:lvl2pPr indent="0" lvl="1" marL="457200" marR="0" rtl="0" algn="l">
              <a:spcBef>
                <a:spcPts val="600"/>
              </a:spcBef>
              <a:spcAft>
                <a:spcPts val="0"/>
              </a:spcAft>
              <a:buClr>
                <a:srgbClr val="001D4D"/>
              </a:buClr>
              <a:buFont typeface="Noto Sans Symbols"/>
              <a:buNone/>
              <a:defRPr b="0" i="0" sz="1200" u="none" cap="none" strike="noStrike">
                <a:solidFill>
                  <a:srgbClr val="001D4D"/>
                </a:solidFill>
                <a:latin typeface="Trebuchet MS"/>
                <a:ea typeface="Trebuchet MS"/>
                <a:cs typeface="Trebuchet MS"/>
                <a:sym typeface="Trebuchet MS"/>
              </a:defRPr>
            </a:lvl2pPr>
            <a:lvl3pPr indent="0" lvl="2" marL="914400" marR="0" rtl="0" algn="l">
              <a:spcBef>
                <a:spcPts val="600"/>
              </a:spcBef>
              <a:spcAft>
                <a:spcPts val="0"/>
              </a:spcAft>
              <a:buClr>
                <a:srgbClr val="001D4D"/>
              </a:buClr>
              <a:buFont typeface="Noto Sans Symbols"/>
              <a:buNone/>
              <a:defRPr b="0" i="0" sz="1000" u="none" cap="none" strike="noStrike">
                <a:solidFill>
                  <a:srgbClr val="001D4D"/>
                </a:solidFill>
                <a:latin typeface="Trebuchet MS"/>
                <a:ea typeface="Trebuchet MS"/>
                <a:cs typeface="Trebuchet MS"/>
                <a:sym typeface="Trebuchet MS"/>
              </a:defRPr>
            </a:lvl3pPr>
            <a:lvl4pPr indent="0" lvl="3" marL="1371600" marR="0" rtl="0" algn="l">
              <a:spcBef>
                <a:spcPts val="600"/>
              </a:spcBef>
              <a:spcAft>
                <a:spcPts val="0"/>
              </a:spcAft>
              <a:buClr>
                <a:srgbClr val="001D4D"/>
              </a:buClr>
              <a:buFont typeface="Noto Sans Symbols"/>
              <a:buNone/>
              <a:defRPr b="0" i="0" sz="900" u="none" cap="none" strike="noStrike">
                <a:solidFill>
                  <a:srgbClr val="001D4D"/>
                </a:solidFill>
                <a:latin typeface="Trebuchet MS"/>
                <a:ea typeface="Trebuchet MS"/>
                <a:cs typeface="Trebuchet MS"/>
                <a:sym typeface="Trebuchet MS"/>
              </a:defRPr>
            </a:lvl4pPr>
            <a:lvl5pPr indent="0" lvl="4" marL="1828800" marR="0" rtl="0" algn="l">
              <a:spcBef>
                <a:spcPts val="600"/>
              </a:spcBef>
              <a:spcAft>
                <a:spcPts val="0"/>
              </a:spcAft>
              <a:buClr>
                <a:srgbClr val="001D4D"/>
              </a:buClr>
              <a:buFont typeface="Noto Sans Symbols"/>
              <a:buNone/>
              <a:defRPr b="0" i="0" sz="900" u="none" cap="none" strike="noStrike">
                <a:solidFill>
                  <a:srgbClr val="001D4D"/>
                </a:solidFill>
                <a:latin typeface="Trebuchet MS"/>
                <a:ea typeface="Trebuchet MS"/>
                <a:cs typeface="Trebuchet MS"/>
                <a:sym typeface="Trebuchet MS"/>
              </a:defRPr>
            </a:lvl5pPr>
            <a:lvl6pPr indent="0" lvl="5" marL="2286000" marR="0" rtl="0" algn="l">
              <a:spcBef>
                <a:spcPts val="180"/>
              </a:spcBef>
              <a:buClr>
                <a:schemeClr val="dk1"/>
              </a:buClr>
              <a:buFont typeface="Arial"/>
              <a:buNone/>
              <a:defRPr b="0" i="0" sz="900" u="none" cap="none" strike="noStrike">
                <a:solidFill>
                  <a:schemeClr val="dk1"/>
                </a:solidFill>
                <a:latin typeface="Trebuchet MS"/>
                <a:ea typeface="Trebuchet MS"/>
                <a:cs typeface="Trebuchet MS"/>
                <a:sym typeface="Trebuchet MS"/>
              </a:defRPr>
            </a:lvl6pPr>
            <a:lvl7pPr indent="0" lvl="6" marL="2743200" marR="0" rtl="0" algn="l">
              <a:spcBef>
                <a:spcPts val="180"/>
              </a:spcBef>
              <a:buClr>
                <a:schemeClr val="dk1"/>
              </a:buClr>
              <a:buFont typeface="Arial"/>
              <a:buNone/>
              <a:defRPr b="0" i="0" sz="900" u="none" cap="none" strike="noStrike">
                <a:solidFill>
                  <a:schemeClr val="dk1"/>
                </a:solidFill>
                <a:latin typeface="Trebuchet MS"/>
                <a:ea typeface="Trebuchet MS"/>
                <a:cs typeface="Trebuchet MS"/>
                <a:sym typeface="Trebuchet MS"/>
              </a:defRPr>
            </a:lvl7pPr>
            <a:lvl8pPr indent="0" lvl="7" marL="3200400" marR="0" rtl="0" algn="l">
              <a:spcBef>
                <a:spcPts val="180"/>
              </a:spcBef>
              <a:buClr>
                <a:schemeClr val="dk1"/>
              </a:buClr>
              <a:buFont typeface="Arial"/>
              <a:buNone/>
              <a:defRPr b="0" i="0" sz="900" u="none" cap="none" strike="noStrike">
                <a:solidFill>
                  <a:schemeClr val="dk1"/>
                </a:solidFill>
                <a:latin typeface="Trebuchet MS"/>
                <a:ea typeface="Trebuchet MS"/>
                <a:cs typeface="Trebuchet MS"/>
                <a:sym typeface="Trebuchet MS"/>
              </a:defRPr>
            </a:lvl8pPr>
            <a:lvl9pPr indent="0" lvl="8" marL="3657600" marR="0" rtl="0" algn="l">
              <a:spcBef>
                <a:spcPts val="180"/>
              </a:spcBef>
              <a:buClr>
                <a:schemeClr val="dk1"/>
              </a:buClr>
              <a:buFont typeface="Arial"/>
              <a:buNone/>
              <a:defRPr b="0" i="0" sz="900" u="none" cap="none" strike="noStrike">
                <a:solidFill>
                  <a:schemeClr val="dk1"/>
                </a:solidFill>
                <a:latin typeface="Trebuchet MS"/>
                <a:ea typeface="Trebuchet MS"/>
                <a:cs typeface="Trebuchet MS"/>
                <a:sym typeface="Trebuchet MS"/>
              </a:defRPr>
            </a:lvl9pPr>
          </a:lstStyle>
          <a:p/>
        </p:txBody>
      </p:sp>
      <p:sp>
        <p:nvSpPr>
          <p:cNvPr id="119" name="Shape 119"/>
          <p:cNvSpPr txBox="1"/>
          <p:nvPr>
            <p:ph idx="10" type="dt"/>
          </p:nvPr>
        </p:nvSpPr>
        <p:spPr>
          <a:xfrm>
            <a:off x="381000" y="6288087"/>
            <a:ext cx="1865400" cy="365100"/>
          </a:xfrm>
          <a:prstGeom prst="rect">
            <a:avLst/>
          </a:prstGeom>
          <a:noFill/>
          <a:ln>
            <a:noFill/>
          </a:ln>
        </p:spPr>
        <p:txBody>
          <a:bodyPr anchorCtr="0" anchor="ctr" bIns="91425" lIns="91425" rIns="91425" tIns="91425"/>
          <a:lstStyle>
            <a:lvl1pPr indent="0" lvl="0" marL="0" marR="0" rtl="0" algn="l">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120" name="Shape 120"/>
          <p:cNvSpPr txBox="1"/>
          <p:nvPr>
            <p:ph idx="11" type="ftr"/>
          </p:nvPr>
        </p:nvSpPr>
        <p:spPr>
          <a:xfrm>
            <a:off x="3325812" y="6288087"/>
            <a:ext cx="5218200" cy="365100"/>
          </a:xfrm>
          <a:prstGeom prst="rect">
            <a:avLst/>
          </a:prstGeom>
          <a:noFill/>
          <a:ln>
            <a:noFill/>
          </a:ln>
        </p:spPr>
        <p:txBody>
          <a:bodyPr anchorCtr="0" anchor="ctr" bIns="91425" lIns="91425" rIns="91425" tIns="91425"/>
          <a:lstStyle>
            <a:lvl1pPr indent="0" lvl="0" marL="0" marR="0" rtl="0" algn="r">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121" name="Shape 121"/>
          <p:cNvSpPr txBox="1"/>
          <p:nvPr>
            <p:ph idx="12" type="sldNum"/>
          </p:nvPr>
        </p:nvSpPr>
        <p:spPr>
          <a:xfrm>
            <a:off x="8404225" y="219075"/>
            <a:ext cx="493800" cy="365100"/>
          </a:xfrm>
          <a:prstGeom prst="rect">
            <a:avLst/>
          </a:prstGeom>
          <a:noFill/>
          <a:ln>
            <a:noFill/>
          </a:ln>
        </p:spPr>
        <p:txBody>
          <a:bodyPr anchorCtr="0" anchor="ctr"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2"/>
                </a:solidFill>
                <a:latin typeface="Trebuchet MS"/>
                <a:ea typeface="Trebuchet MS"/>
                <a:cs typeface="Trebuchet MS"/>
                <a:sym typeface="Trebuchet MS"/>
              </a:rPr>
              <a:t>‹#›</a:t>
            </a:fld>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Picture above Caption">
    <p:spTree>
      <p:nvGrpSpPr>
        <p:cNvPr id="122" name="Shape 122"/>
        <p:cNvGrpSpPr/>
        <p:nvPr/>
      </p:nvGrpSpPr>
      <p:grpSpPr>
        <a:xfrm>
          <a:off x="0" y="0"/>
          <a:ext cx="0" cy="0"/>
          <a:chOff x="0" y="0"/>
          <a:chExt cx="0" cy="0"/>
        </a:xfrm>
      </p:grpSpPr>
      <p:pic>
        <p:nvPicPr>
          <p:cNvPr descr="Overlay-PictureCaption-Extras.png" id="123" name="Shape 123"/>
          <p:cNvPicPr preferRelativeResize="0"/>
          <p:nvPr/>
        </p:nvPicPr>
        <p:blipFill rotWithShape="1">
          <a:blip r:embed="rId2">
            <a:alphaModFix/>
          </a:blip>
          <a:srcRect b="0" l="0" r="0" t="0"/>
          <a:stretch/>
        </p:blipFill>
        <p:spPr>
          <a:xfrm>
            <a:off x="158750" y="187325"/>
            <a:ext cx="8826600" cy="6483300"/>
          </a:xfrm>
          <a:prstGeom prst="rect">
            <a:avLst/>
          </a:prstGeom>
          <a:noFill/>
          <a:ln>
            <a:noFill/>
          </a:ln>
        </p:spPr>
      </p:pic>
      <p:sp>
        <p:nvSpPr>
          <p:cNvPr id="124" name="Shape 124"/>
          <p:cNvSpPr txBox="1"/>
          <p:nvPr>
            <p:ph type="title"/>
          </p:nvPr>
        </p:nvSpPr>
        <p:spPr>
          <a:xfrm>
            <a:off x="808037" y="3778623"/>
            <a:ext cx="7560600" cy="1102800"/>
          </a:xfrm>
          <a:prstGeom prst="rect">
            <a:avLst/>
          </a:prstGeom>
          <a:noFill/>
          <a:ln>
            <a:noFill/>
          </a:ln>
        </p:spPr>
        <p:txBody>
          <a:bodyPr anchorCtr="0" anchor="b" bIns="91425" lIns="91425" rIns="91425" tIns="91425"/>
          <a:lstStyle>
            <a:lvl1pPr indent="0" lvl="0" marL="0" marR="0" rtl="0" algn="l">
              <a:spcBef>
                <a:spcPts val="0"/>
              </a:spcBef>
              <a:spcAft>
                <a:spcPts val="0"/>
              </a:spcAft>
              <a:buNone/>
              <a:defRPr b="0" i="0" sz="36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9pPr>
          </a:lstStyle>
          <a:p/>
        </p:txBody>
      </p:sp>
      <p:sp>
        <p:nvSpPr>
          <p:cNvPr id="125" name="Shape 125"/>
          <p:cNvSpPr/>
          <p:nvPr>
            <p:ph idx="2" type="pic"/>
          </p:nvPr>
        </p:nvSpPr>
        <p:spPr>
          <a:xfrm flipH="1">
            <a:off x="871610" y="762000"/>
            <a:ext cx="7427700" cy="2989800"/>
          </a:xfrm>
          <a:prstGeom prst="roundRect">
            <a:avLst>
              <a:gd fmla="val 7476" name="adj"/>
            </a:avLst>
          </a:prstGeom>
          <a:blipFill rotWithShape="1">
            <a:blip r:embed="rId3">
              <a:alphaModFix/>
            </a:blip>
            <a:stretch>
              <a:fillRect b="0" l="100000" r="100000" t="0"/>
            </a:stretch>
          </a:blipFill>
          <a:ln cap="flat" cmpd="sng" w="28575">
            <a:solidFill>
              <a:schemeClr val="lt1"/>
            </a:solidFill>
            <a:prstDash val="solid"/>
            <a:round/>
            <a:headEnd len="med" w="med" type="none"/>
            <a:tailEnd len="med" w="med" type="none"/>
          </a:ln>
        </p:spPr>
        <p:txBody>
          <a:bodyPr anchorCtr="0" anchor="t" bIns="91425" lIns="91425" rIns="91425" tIns="91425"/>
          <a:lstStyle>
            <a:lvl1pPr indent="0" lvl="0" marL="0" marR="0" rtl="0" algn="l">
              <a:spcBef>
                <a:spcPts val="2000"/>
              </a:spcBef>
              <a:spcAft>
                <a:spcPts val="0"/>
              </a:spcAft>
              <a:buClr>
                <a:srgbClr val="001D4D"/>
              </a:buClr>
              <a:buFont typeface="Noto Sans Symbols"/>
              <a:buNone/>
              <a:defRPr b="0" i="0" sz="3200" u="none" cap="none" strike="noStrike">
                <a:solidFill>
                  <a:srgbClr val="001D4D"/>
                </a:solidFill>
                <a:latin typeface="Trebuchet MS"/>
                <a:ea typeface="Trebuchet MS"/>
                <a:cs typeface="Trebuchet MS"/>
                <a:sym typeface="Trebuchet MS"/>
              </a:defRPr>
            </a:lvl1pPr>
            <a:lvl2pPr indent="0" lvl="1" marL="457200" marR="0" rtl="0" algn="l">
              <a:spcBef>
                <a:spcPts val="600"/>
              </a:spcBef>
              <a:spcAft>
                <a:spcPts val="0"/>
              </a:spcAft>
              <a:buClr>
                <a:srgbClr val="001D4D"/>
              </a:buClr>
              <a:buFont typeface="Noto Sans Symbols"/>
              <a:buNone/>
              <a:defRPr b="0" i="0" sz="2800" u="none" cap="none" strike="noStrike">
                <a:solidFill>
                  <a:srgbClr val="001D4D"/>
                </a:solidFill>
                <a:latin typeface="Trebuchet MS"/>
                <a:ea typeface="Trebuchet MS"/>
                <a:cs typeface="Trebuchet MS"/>
                <a:sym typeface="Trebuchet MS"/>
              </a:defRPr>
            </a:lvl2pPr>
            <a:lvl3pPr indent="0" lvl="2" marL="914400" marR="0" rtl="0" algn="l">
              <a:spcBef>
                <a:spcPts val="600"/>
              </a:spcBef>
              <a:spcAft>
                <a:spcPts val="0"/>
              </a:spcAft>
              <a:buClr>
                <a:srgbClr val="001D4D"/>
              </a:buClr>
              <a:buFont typeface="Noto Sans Symbols"/>
              <a:buNone/>
              <a:defRPr b="0" i="0" sz="2400" u="none" cap="none" strike="noStrike">
                <a:solidFill>
                  <a:srgbClr val="001D4D"/>
                </a:solidFill>
                <a:latin typeface="Trebuchet MS"/>
                <a:ea typeface="Trebuchet MS"/>
                <a:cs typeface="Trebuchet MS"/>
                <a:sym typeface="Trebuchet MS"/>
              </a:defRPr>
            </a:lvl3pPr>
            <a:lvl4pPr indent="0" lvl="3" marL="1371600" marR="0" rtl="0" algn="l">
              <a:spcBef>
                <a:spcPts val="600"/>
              </a:spcBef>
              <a:spcAft>
                <a:spcPts val="0"/>
              </a:spcAft>
              <a:buClr>
                <a:srgbClr val="001D4D"/>
              </a:buClr>
              <a:buFont typeface="Noto Sans Symbols"/>
              <a:buNone/>
              <a:defRPr b="0" i="0" sz="2000" u="none" cap="none" strike="noStrike">
                <a:solidFill>
                  <a:srgbClr val="001D4D"/>
                </a:solidFill>
                <a:latin typeface="Trebuchet MS"/>
                <a:ea typeface="Trebuchet MS"/>
                <a:cs typeface="Trebuchet MS"/>
                <a:sym typeface="Trebuchet MS"/>
              </a:defRPr>
            </a:lvl4pPr>
            <a:lvl5pPr indent="0" lvl="4" marL="1828800" marR="0" rtl="0" algn="l">
              <a:spcBef>
                <a:spcPts val="600"/>
              </a:spcBef>
              <a:spcAft>
                <a:spcPts val="0"/>
              </a:spcAft>
              <a:buClr>
                <a:srgbClr val="001D4D"/>
              </a:buClr>
              <a:buFont typeface="Noto Sans Symbols"/>
              <a:buNone/>
              <a:defRPr b="0" i="0" sz="2000" u="none" cap="none" strike="noStrike">
                <a:solidFill>
                  <a:srgbClr val="001D4D"/>
                </a:solidFill>
                <a:latin typeface="Trebuchet MS"/>
                <a:ea typeface="Trebuchet MS"/>
                <a:cs typeface="Trebuchet MS"/>
                <a:sym typeface="Trebuchet MS"/>
              </a:defRPr>
            </a:lvl5pPr>
            <a:lvl6pPr indent="0" lvl="5" marL="2286000" marR="0" rtl="0" algn="l">
              <a:spcBef>
                <a:spcPts val="400"/>
              </a:spcBef>
              <a:buClr>
                <a:schemeClr val="dk1"/>
              </a:buClr>
              <a:buFont typeface="Arial"/>
              <a:buNone/>
              <a:defRPr b="0" i="0" sz="2000" u="none" cap="none" strike="noStrike">
                <a:solidFill>
                  <a:schemeClr val="dk1"/>
                </a:solidFill>
                <a:latin typeface="Trebuchet MS"/>
                <a:ea typeface="Trebuchet MS"/>
                <a:cs typeface="Trebuchet MS"/>
                <a:sym typeface="Trebuchet MS"/>
              </a:defRPr>
            </a:lvl6pPr>
            <a:lvl7pPr indent="0" lvl="6" marL="2743200" marR="0" rtl="0" algn="l">
              <a:spcBef>
                <a:spcPts val="400"/>
              </a:spcBef>
              <a:buClr>
                <a:schemeClr val="dk1"/>
              </a:buClr>
              <a:buFont typeface="Arial"/>
              <a:buNone/>
              <a:defRPr b="0" i="0" sz="2000" u="none" cap="none" strike="noStrike">
                <a:solidFill>
                  <a:schemeClr val="dk1"/>
                </a:solidFill>
                <a:latin typeface="Trebuchet MS"/>
                <a:ea typeface="Trebuchet MS"/>
                <a:cs typeface="Trebuchet MS"/>
                <a:sym typeface="Trebuchet MS"/>
              </a:defRPr>
            </a:lvl7pPr>
            <a:lvl8pPr indent="0" lvl="7" marL="3200400" marR="0" rtl="0" algn="l">
              <a:spcBef>
                <a:spcPts val="400"/>
              </a:spcBef>
              <a:buClr>
                <a:schemeClr val="dk1"/>
              </a:buClr>
              <a:buFont typeface="Arial"/>
              <a:buNone/>
              <a:defRPr b="0" i="0" sz="2000" u="none" cap="none" strike="noStrike">
                <a:solidFill>
                  <a:schemeClr val="dk1"/>
                </a:solidFill>
                <a:latin typeface="Trebuchet MS"/>
                <a:ea typeface="Trebuchet MS"/>
                <a:cs typeface="Trebuchet MS"/>
                <a:sym typeface="Trebuchet MS"/>
              </a:defRPr>
            </a:lvl8pPr>
            <a:lvl9pPr indent="0" lvl="8" marL="3657600" marR="0" rtl="0" algn="l">
              <a:spcBef>
                <a:spcPts val="400"/>
              </a:spcBef>
              <a:buClr>
                <a:schemeClr val="dk1"/>
              </a:buClr>
              <a:buFont typeface="Arial"/>
              <a:buNone/>
              <a:defRPr b="0" i="0" sz="2000" u="none" cap="none" strike="noStrike">
                <a:solidFill>
                  <a:schemeClr val="dk1"/>
                </a:solidFill>
                <a:latin typeface="Trebuchet MS"/>
                <a:ea typeface="Trebuchet MS"/>
                <a:cs typeface="Trebuchet MS"/>
                <a:sym typeface="Trebuchet MS"/>
              </a:defRPr>
            </a:lvl9pPr>
          </a:lstStyle>
          <a:p/>
        </p:txBody>
      </p:sp>
      <p:sp>
        <p:nvSpPr>
          <p:cNvPr id="126" name="Shape 126"/>
          <p:cNvSpPr txBox="1"/>
          <p:nvPr>
            <p:ph idx="1" type="body"/>
          </p:nvPr>
        </p:nvSpPr>
        <p:spPr>
          <a:xfrm>
            <a:off x="808033" y="4827492"/>
            <a:ext cx="7560000" cy="1221000"/>
          </a:xfrm>
          <a:prstGeom prst="rect">
            <a:avLst/>
          </a:prstGeom>
          <a:noFill/>
          <a:ln>
            <a:noFill/>
          </a:ln>
        </p:spPr>
        <p:txBody>
          <a:bodyPr anchorCtr="0" anchor="t" bIns="91425" lIns="91425" rIns="91425" tIns="91425"/>
          <a:lstStyle>
            <a:lvl1pPr indent="0" lvl="0" marL="0" marR="0" rtl="0" algn="l">
              <a:spcBef>
                <a:spcPts val="600"/>
              </a:spcBef>
              <a:spcAft>
                <a:spcPts val="0"/>
              </a:spcAft>
              <a:buClr>
                <a:srgbClr val="001D4D"/>
              </a:buClr>
              <a:buFont typeface="Noto Sans Symbols"/>
              <a:buNone/>
              <a:defRPr b="0" i="0" sz="1800" u="none" cap="none" strike="noStrike">
                <a:solidFill>
                  <a:srgbClr val="001D4D"/>
                </a:solidFill>
                <a:latin typeface="Trebuchet MS"/>
                <a:ea typeface="Trebuchet MS"/>
                <a:cs typeface="Trebuchet MS"/>
                <a:sym typeface="Trebuchet MS"/>
              </a:defRPr>
            </a:lvl1pPr>
            <a:lvl2pPr indent="0" lvl="1" marL="457200" marR="0" rtl="0" algn="l">
              <a:spcBef>
                <a:spcPts val="600"/>
              </a:spcBef>
              <a:spcAft>
                <a:spcPts val="0"/>
              </a:spcAft>
              <a:buClr>
                <a:srgbClr val="001D4D"/>
              </a:buClr>
              <a:buFont typeface="Noto Sans Symbols"/>
              <a:buNone/>
              <a:defRPr b="0" i="0" sz="1200" u="none" cap="none" strike="noStrike">
                <a:solidFill>
                  <a:srgbClr val="001D4D"/>
                </a:solidFill>
                <a:latin typeface="Trebuchet MS"/>
                <a:ea typeface="Trebuchet MS"/>
                <a:cs typeface="Trebuchet MS"/>
                <a:sym typeface="Trebuchet MS"/>
              </a:defRPr>
            </a:lvl2pPr>
            <a:lvl3pPr indent="0" lvl="2" marL="914400" marR="0" rtl="0" algn="l">
              <a:spcBef>
                <a:spcPts val="600"/>
              </a:spcBef>
              <a:spcAft>
                <a:spcPts val="0"/>
              </a:spcAft>
              <a:buClr>
                <a:srgbClr val="001D4D"/>
              </a:buClr>
              <a:buFont typeface="Noto Sans Symbols"/>
              <a:buNone/>
              <a:defRPr b="0" i="0" sz="1000" u="none" cap="none" strike="noStrike">
                <a:solidFill>
                  <a:srgbClr val="001D4D"/>
                </a:solidFill>
                <a:latin typeface="Trebuchet MS"/>
                <a:ea typeface="Trebuchet MS"/>
                <a:cs typeface="Trebuchet MS"/>
                <a:sym typeface="Trebuchet MS"/>
              </a:defRPr>
            </a:lvl3pPr>
            <a:lvl4pPr indent="0" lvl="3" marL="1371600" marR="0" rtl="0" algn="l">
              <a:spcBef>
                <a:spcPts val="600"/>
              </a:spcBef>
              <a:spcAft>
                <a:spcPts val="0"/>
              </a:spcAft>
              <a:buClr>
                <a:srgbClr val="001D4D"/>
              </a:buClr>
              <a:buFont typeface="Noto Sans Symbols"/>
              <a:buNone/>
              <a:defRPr b="0" i="0" sz="900" u="none" cap="none" strike="noStrike">
                <a:solidFill>
                  <a:srgbClr val="001D4D"/>
                </a:solidFill>
                <a:latin typeface="Trebuchet MS"/>
                <a:ea typeface="Trebuchet MS"/>
                <a:cs typeface="Trebuchet MS"/>
                <a:sym typeface="Trebuchet MS"/>
              </a:defRPr>
            </a:lvl4pPr>
            <a:lvl5pPr indent="0" lvl="4" marL="1828800" marR="0" rtl="0" algn="l">
              <a:spcBef>
                <a:spcPts val="600"/>
              </a:spcBef>
              <a:spcAft>
                <a:spcPts val="0"/>
              </a:spcAft>
              <a:buClr>
                <a:srgbClr val="001D4D"/>
              </a:buClr>
              <a:buFont typeface="Noto Sans Symbols"/>
              <a:buNone/>
              <a:defRPr b="0" i="0" sz="900" u="none" cap="none" strike="noStrike">
                <a:solidFill>
                  <a:srgbClr val="001D4D"/>
                </a:solidFill>
                <a:latin typeface="Trebuchet MS"/>
                <a:ea typeface="Trebuchet MS"/>
                <a:cs typeface="Trebuchet MS"/>
                <a:sym typeface="Trebuchet MS"/>
              </a:defRPr>
            </a:lvl5pPr>
            <a:lvl6pPr indent="0" lvl="5" marL="2286000" marR="0" rtl="0" algn="l">
              <a:spcBef>
                <a:spcPts val="180"/>
              </a:spcBef>
              <a:buClr>
                <a:schemeClr val="dk1"/>
              </a:buClr>
              <a:buFont typeface="Arial"/>
              <a:buNone/>
              <a:defRPr b="0" i="0" sz="900" u="none" cap="none" strike="noStrike">
                <a:solidFill>
                  <a:schemeClr val="dk1"/>
                </a:solidFill>
                <a:latin typeface="Trebuchet MS"/>
                <a:ea typeface="Trebuchet MS"/>
                <a:cs typeface="Trebuchet MS"/>
                <a:sym typeface="Trebuchet MS"/>
              </a:defRPr>
            </a:lvl6pPr>
            <a:lvl7pPr indent="0" lvl="6" marL="2743200" marR="0" rtl="0" algn="l">
              <a:spcBef>
                <a:spcPts val="180"/>
              </a:spcBef>
              <a:buClr>
                <a:schemeClr val="dk1"/>
              </a:buClr>
              <a:buFont typeface="Arial"/>
              <a:buNone/>
              <a:defRPr b="0" i="0" sz="900" u="none" cap="none" strike="noStrike">
                <a:solidFill>
                  <a:schemeClr val="dk1"/>
                </a:solidFill>
                <a:latin typeface="Trebuchet MS"/>
                <a:ea typeface="Trebuchet MS"/>
                <a:cs typeface="Trebuchet MS"/>
                <a:sym typeface="Trebuchet MS"/>
              </a:defRPr>
            </a:lvl7pPr>
            <a:lvl8pPr indent="0" lvl="7" marL="3200400" marR="0" rtl="0" algn="l">
              <a:spcBef>
                <a:spcPts val="180"/>
              </a:spcBef>
              <a:buClr>
                <a:schemeClr val="dk1"/>
              </a:buClr>
              <a:buFont typeface="Arial"/>
              <a:buNone/>
              <a:defRPr b="0" i="0" sz="900" u="none" cap="none" strike="noStrike">
                <a:solidFill>
                  <a:schemeClr val="dk1"/>
                </a:solidFill>
                <a:latin typeface="Trebuchet MS"/>
                <a:ea typeface="Trebuchet MS"/>
                <a:cs typeface="Trebuchet MS"/>
                <a:sym typeface="Trebuchet MS"/>
              </a:defRPr>
            </a:lvl8pPr>
            <a:lvl9pPr indent="0" lvl="8" marL="3657600" marR="0" rtl="0" algn="l">
              <a:spcBef>
                <a:spcPts val="180"/>
              </a:spcBef>
              <a:buClr>
                <a:schemeClr val="dk1"/>
              </a:buClr>
              <a:buFont typeface="Arial"/>
              <a:buNone/>
              <a:defRPr b="0" i="0" sz="900" u="none" cap="none" strike="noStrike">
                <a:solidFill>
                  <a:schemeClr val="dk1"/>
                </a:solidFill>
                <a:latin typeface="Trebuchet MS"/>
                <a:ea typeface="Trebuchet MS"/>
                <a:cs typeface="Trebuchet MS"/>
                <a:sym typeface="Trebuchet MS"/>
              </a:defRPr>
            </a:lvl9pPr>
          </a:lstStyle>
          <a:p/>
        </p:txBody>
      </p:sp>
      <p:sp>
        <p:nvSpPr>
          <p:cNvPr id="127" name="Shape 127"/>
          <p:cNvSpPr txBox="1"/>
          <p:nvPr>
            <p:ph idx="10" type="dt"/>
          </p:nvPr>
        </p:nvSpPr>
        <p:spPr>
          <a:xfrm>
            <a:off x="381000" y="6288087"/>
            <a:ext cx="1865400" cy="365100"/>
          </a:xfrm>
          <a:prstGeom prst="rect">
            <a:avLst/>
          </a:prstGeom>
          <a:noFill/>
          <a:ln>
            <a:noFill/>
          </a:ln>
        </p:spPr>
        <p:txBody>
          <a:bodyPr anchorCtr="0" anchor="ctr" bIns="91425" lIns="91425" rIns="91425" tIns="91425"/>
          <a:lstStyle>
            <a:lvl1pPr indent="0" lvl="0" marL="0" marR="0" rtl="0" algn="l">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128" name="Shape 128"/>
          <p:cNvSpPr txBox="1"/>
          <p:nvPr>
            <p:ph idx="11" type="ftr"/>
          </p:nvPr>
        </p:nvSpPr>
        <p:spPr>
          <a:xfrm>
            <a:off x="3325812" y="6288087"/>
            <a:ext cx="5218200" cy="365100"/>
          </a:xfrm>
          <a:prstGeom prst="rect">
            <a:avLst/>
          </a:prstGeom>
          <a:noFill/>
          <a:ln>
            <a:noFill/>
          </a:ln>
        </p:spPr>
        <p:txBody>
          <a:bodyPr anchorCtr="0" anchor="ctr" bIns="91425" lIns="91425" rIns="91425" tIns="91425"/>
          <a:lstStyle>
            <a:lvl1pPr indent="0" lvl="0" marL="0" marR="0" rtl="0" algn="r">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129" name="Shape 129"/>
          <p:cNvSpPr txBox="1"/>
          <p:nvPr>
            <p:ph idx="12" type="sldNum"/>
          </p:nvPr>
        </p:nvSpPr>
        <p:spPr>
          <a:xfrm>
            <a:off x="8404225" y="219075"/>
            <a:ext cx="493800" cy="365100"/>
          </a:xfrm>
          <a:prstGeom prst="rect">
            <a:avLst/>
          </a:prstGeom>
          <a:noFill/>
          <a:ln>
            <a:noFill/>
          </a:ln>
        </p:spPr>
        <p:txBody>
          <a:bodyPr anchorCtr="0" anchor="ctr"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2"/>
                </a:solidFill>
                <a:latin typeface="Trebuchet MS"/>
                <a:ea typeface="Trebuchet MS"/>
                <a:cs typeface="Trebuchet MS"/>
                <a:sym typeface="Trebuchet MS"/>
              </a:rPr>
              <a:t>‹#›</a:t>
            </a:fld>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vertTx">
  <p:cSld name="Title and Vertical Text">
    <p:spTree>
      <p:nvGrpSpPr>
        <p:cNvPr id="130" name="Shape 130"/>
        <p:cNvGrpSpPr/>
        <p:nvPr/>
      </p:nvGrpSpPr>
      <p:grpSpPr>
        <a:xfrm>
          <a:off x="0" y="0"/>
          <a:ext cx="0" cy="0"/>
          <a:chOff x="0" y="0"/>
          <a:chExt cx="0" cy="0"/>
        </a:xfrm>
      </p:grpSpPr>
      <p:pic>
        <p:nvPicPr>
          <p:cNvPr descr="Overlay-ContentSlides.png" id="131" name="Shape 131"/>
          <p:cNvPicPr preferRelativeResize="0"/>
          <p:nvPr/>
        </p:nvPicPr>
        <p:blipFill rotWithShape="1">
          <a:blip r:embed="rId2">
            <a:alphaModFix/>
          </a:blip>
          <a:srcRect b="0" l="0" r="0" t="0"/>
          <a:stretch/>
        </p:blipFill>
        <p:spPr>
          <a:xfrm>
            <a:off x="150812" y="187325"/>
            <a:ext cx="8828100" cy="6481800"/>
          </a:xfrm>
          <a:prstGeom prst="rect">
            <a:avLst/>
          </a:prstGeom>
          <a:noFill/>
          <a:ln>
            <a:noFill/>
          </a:ln>
        </p:spPr>
      </p:pic>
      <p:sp>
        <p:nvSpPr>
          <p:cNvPr id="132" name="Shape 132"/>
          <p:cNvSpPr txBox="1"/>
          <p:nvPr>
            <p:ph type="title"/>
          </p:nvPr>
        </p:nvSpPr>
        <p:spPr>
          <a:xfrm>
            <a:off x="779462" y="381000"/>
            <a:ext cx="7583400" cy="1044600"/>
          </a:xfrm>
          <a:prstGeom prst="rect">
            <a:avLst/>
          </a:prstGeom>
          <a:noFill/>
          <a:ln>
            <a:noFill/>
          </a:ln>
        </p:spPr>
        <p:txBody>
          <a:bodyPr anchorCtr="0" anchor="b" bIns="91425" lIns="91425" rIns="91425" tIns="91425"/>
          <a:lstStyle>
            <a:lvl1pPr indent="0" lvl="0"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9pPr>
          </a:lstStyle>
          <a:p/>
        </p:txBody>
      </p:sp>
      <p:sp>
        <p:nvSpPr>
          <p:cNvPr id="133" name="Shape 133"/>
          <p:cNvSpPr txBox="1"/>
          <p:nvPr>
            <p:ph idx="1" type="body"/>
          </p:nvPr>
        </p:nvSpPr>
        <p:spPr>
          <a:xfrm rot="5400000">
            <a:off x="2467050" y="141300"/>
            <a:ext cx="4208400" cy="7583400"/>
          </a:xfrm>
          <a:prstGeom prst="rect">
            <a:avLst/>
          </a:prstGeom>
          <a:noFill/>
          <a:ln>
            <a:noFill/>
          </a:ln>
        </p:spPr>
        <p:txBody>
          <a:bodyPr anchorCtr="0" anchor="t" bIns="91425" lIns="91425" rIns="91425" tIns="91425"/>
          <a:lstStyle>
            <a:lvl1pPr indent="-142875" lvl="0" marL="282575" marR="0" rtl="0" algn="l">
              <a:spcBef>
                <a:spcPts val="2000"/>
              </a:spcBef>
              <a:spcAft>
                <a:spcPts val="0"/>
              </a:spcAft>
              <a:buClr>
                <a:srgbClr val="001D4D"/>
              </a:buClr>
              <a:buSzPct val="100000"/>
              <a:buFont typeface="Noto Sans Symbols"/>
              <a:buChar char="●"/>
              <a:defRPr b="0" i="0" sz="2200" u="none" cap="none" strike="noStrike">
                <a:solidFill>
                  <a:srgbClr val="001D4D"/>
                </a:solidFill>
                <a:latin typeface="Trebuchet MS"/>
                <a:ea typeface="Trebuchet MS"/>
                <a:cs typeface="Trebuchet MS"/>
                <a:sym typeface="Trebuchet MS"/>
              </a:defRPr>
            </a:lvl1pPr>
            <a:lvl2pPr indent="-171450" lvl="1" marL="577850" marR="0" rtl="0" algn="l">
              <a:spcBef>
                <a:spcPts val="600"/>
              </a:spcBef>
              <a:spcAft>
                <a:spcPts val="0"/>
              </a:spcAft>
              <a:buClr>
                <a:srgbClr val="001D4D"/>
              </a:buClr>
              <a:buSzPct val="100000"/>
              <a:buFont typeface="Noto Sans Symbols"/>
              <a:buChar char="●"/>
              <a:defRPr b="0" i="0" sz="2000" u="none" cap="none" strike="noStrike">
                <a:solidFill>
                  <a:srgbClr val="001D4D"/>
                </a:solidFill>
                <a:latin typeface="Trebuchet MS"/>
                <a:ea typeface="Trebuchet MS"/>
                <a:cs typeface="Trebuchet MS"/>
                <a:sym typeface="Trebuchet MS"/>
              </a:defRPr>
            </a:lvl2pPr>
            <a:lvl3pPr indent="-174625" lvl="2" marL="86042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3pPr>
            <a:lvl4pPr indent="-177800" lvl="3" marL="114300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4pPr>
            <a:lvl5pPr indent="-168275" lvl="4" marL="142557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9pPr>
          </a:lstStyle>
          <a:p/>
        </p:txBody>
      </p:sp>
      <p:sp>
        <p:nvSpPr>
          <p:cNvPr id="134" name="Shape 134"/>
          <p:cNvSpPr txBox="1"/>
          <p:nvPr>
            <p:ph idx="10" type="dt"/>
          </p:nvPr>
        </p:nvSpPr>
        <p:spPr>
          <a:xfrm>
            <a:off x="381000" y="6288087"/>
            <a:ext cx="1887600" cy="365100"/>
          </a:xfrm>
          <a:prstGeom prst="rect">
            <a:avLst/>
          </a:prstGeom>
          <a:noFill/>
          <a:ln>
            <a:noFill/>
          </a:ln>
        </p:spPr>
        <p:txBody>
          <a:bodyPr anchorCtr="0" anchor="ctr" bIns="91425" lIns="91425" rIns="91425" tIns="91425"/>
          <a:lstStyle>
            <a:lvl1pPr indent="0" lvl="0" marL="0" marR="0" rtl="0" algn="l">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135" name="Shape 135"/>
          <p:cNvSpPr txBox="1"/>
          <p:nvPr>
            <p:ph idx="11" type="ftr"/>
          </p:nvPr>
        </p:nvSpPr>
        <p:spPr>
          <a:xfrm>
            <a:off x="3305175" y="6288087"/>
            <a:ext cx="5238900" cy="365100"/>
          </a:xfrm>
          <a:prstGeom prst="rect">
            <a:avLst/>
          </a:prstGeom>
          <a:noFill/>
          <a:ln>
            <a:noFill/>
          </a:ln>
        </p:spPr>
        <p:txBody>
          <a:bodyPr anchorCtr="0" anchor="ctr" bIns="91425" lIns="91425" rIns="91425" tIns="91425"/>
          <a:lstStyle>
            <a:lvl1pPr indent="0" lvl="0" marL="0" marR="0" rtl="0" algn="r">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136" name="Shape 136"/>
          <p:cNvSpPr txBox="1"/>
          <p:nvPr>
            <p:ph idx="12" type="sldNum"/>
          </p:nvPr>
        </p:nvSpPr>
        <p:spPr>
          <a:xfrm>
            <a:off x="8404225" y="219075"/>
            <a:ext cx="493800" cy="365100"/>
          </a:xfrm>
          <a:prstGeom prst="rect">
            <a:avLst/>
          </a:prstGeom>
          <a:noFill/>
          <a:ln>
            <a:noFill/>
          </a:ln>
        </p:spPr>
        <p:txBody>
          <a:bodyPr anchorCtr="0" anchor="ctr"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2"/>
                </a:solidFill>
                <a:latin typeface="Trebuchet MS"/>
                <a:ea typeface="Trebuchet MS"/>
                <a:cs typeface="Trebuchet MS"/>
                <a:sym typeface="Trebuchet MS"/>
              </a:rPr>
              <a:t>‹#›</a:t>
            </a:fld>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vertTitleAndTx">
  <p:cSld name="Vertical Title and Text">
    <p:spTree>
      <p:nvGrpSpPr>
        <p:cNvPr id="137" name="Shape 137"/>
        <p:cNvGrpSpPr/>
        <p:nvPr/>
      </p:nvGrpSpPr>
      <p:grpSpPr>
        <a:xfrm>
          <a:off x="0" y="0"/>
          <a:ext cx="0" cy="0"/>
          <a:chOff x="0" y="0"/>
          <a:chExt cx="0" cy="0"/>
        </a:xfrm>
      </p:grpSpPr>
      <p:pic>
        <p:nvPicPr>
          <p:cNvPr descr="Overlay-ContentSlides.png" id="138" name="Shape 138"/>
          <p:cNvPicPr preferRelativeResize="0"/>
          <p:nvPr/>
        </p:nvPicPr>
        <p:blipFill rotWithShape="1">
          <a:blip r:embed="rId2">
            <a:alphaModFix/>
          </a:blip>
          <a:srcRect b="0" l="0" r="0" t="0"/>
          <a:stretch/>
        </p:blipFill>
        <p:spPr>
          <a:xfrm>
            <a:off x="150812" y="187325"/>
            <a:ext cx="8828100" cy="6481800"/>
          </a:xfrm>
          <a:prstGeom prst="rect">
            <a:avLst/>
          </a:prstGeom>
          <a:noFill/>
          <a:ln>
            <a:noFill/>
          </a:ln>
        </p:spPr>
      </p:pic>
      <p:sp>
        <p:nvSpPr>
          <p:cNvPr id="139" name="Shape 139"/>
          <p:cNvSpPr txBox="1"/>
          <p:nvPr>
            <p:ph type="title"/>
          </p:nvPr>
        </p:nvSpPr>
        <p:spPr>
          <a:xfrm rot="5400000">
            <a:off x="5373299" y="2734862"/>
            <a:ext cx="5268900" cy="1358100"/>
          </a:xfrm>
          <a:prstGeom prst="rect">
            <a:avLst/>
          </a:prstGeom>
          <a:noFill/>
          <a:ln>
            <a:noFill/>
          </a:ln>
        </p:spPr>
        <p:txBody>
          <a:bodyPr anchorCtr="0" anchor="b" bIns="91425" lIns="91425" rIns="91425" tIns="91425"/>
          <a:lstStyle>
            <a:lvl1pPr indent="0" lvl="0"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9pPr>
          </a:lstStyle>
          <a:p/>
        </p:txBody>
      </p:sp>
      <p:sp>
        <p:nvSpPr>
          <p:cNvPr id="140" name="Shape 140"/>
          <p:cNvSpPr txBox="1"/>
          <p:nvPr>
            <p:ph idx="1" type="body"/>
          </p:nvPr>
        </p:nvSpPr>
        <p:spPr>
          <a:xfrm rot="5400000">
            <a:off x="1230275" y="328564"/>
            <a:ext cx="5268900" cy="6170700"/>
          </a:xfrm>
          <a:prstGeom prst="rect">
            <a:avLst/>
          </a:prstGeom>
          <a:noFill/>
          <a:ln>
            <a:noFill/>
          </a:ln>
        </p:spPr>
        <p:txBody>
          <a:bodyPr anchorCtr="0" anchor="t" bIns="91425" lIns="91425" rIns="91425" tIns="91425"/>
          <a:lstStyle>
            <a:lvl1pPr indent="-142875" lvl="0" marL="282575" marR="0" rtl="0" algn="l">
              <a:spcBef>
                <a:spcPts val="2000"/>
              </a:spcBef>
              <a:spcAft>
                <a:spcPts val="0"/>
              </a:spcAft>
              <a:buClr>
                <a:srgbClr val="001D4D"/>
              </a:buClr>
              <a:buSzPct val="100000"/>
              <a:buFont typeface="Noto Sans Symbols"/>
              <a:buChar char="●"/>
              <a:defRPr b="0" i="0" sz="2200" u="none" cap="none" strike="noStrike">
                <a:solidFill>
                  <a:srgbClr val="001D4D"/>
                </a:solidFill>
                <a:latin typeface="Trebuchet MS"/>
                <a:ea typeface="Trebuchet MS"/>
                <a:cs typeface="Trebuchet MS"/>
                <a:sym typeface="Trebuchet MS"/>
              </a:defRPr>
            </a:lvl1pPr>
            <a:lvl2pPr indent="-171450" lvl="1" marL="577850" marR="0" rtl="0" algn="l">
              <a:spcBef>
                <a:spcPts val="600"/>
              </a:spcBef>
              <a:spcAft>
                <a:spcPts val="0"/>
              </a:spcAft>
              <a:buClr>
                <a:srgbClr val="001D4D"/>
              </a:buClr>
              <a:buSzPct val="100000"/>
              <a:buFont typeface="Noto Sans Symbols"/>
              <a:buChar char="●"/>
              <a:defRPr b="0" i="0" sz="2000" u="none" cap="none" strike="noStrike">
                <a:solidFill>
                  <a:srgbClr val="001D4D"/>
                </a:solidFill>
                <a:latin typeface="Trebuchet MS"/>
                <a:ea typeface="Trebuchet MS"/>
                <a:cs typeface="Trebuchet MS"/>
                <a:sym typeface="Trebuchet MS"/>
              </a:defRPr>
            </a:lvl2pPr>
            <a:lvl3pPr indent="-174625" lvl="2" marL="86042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3pPr>
            <a:lvl4pPr indent="-177800" lvl="3" marL="114300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4pPr>
            <a:lvl5pPr indent="-168275" lvl="4" marL="142557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9pPr>
          </a:lstStyle>
          <a:p/>
        </p:txBody>
      </p:sp>
      <p:sp>
        <p:nvSpPr>
          <p:cNvPr id="141" name="Shape 141"/>
          <p:cNvSpPr txBox="1"/>
          <p:nvPr>
            <p:ph idx="10" type="dt"/>
          </p:nvPr>
        </p:nvSpPr>
        <p:spPr>
          <a:xfrm>
            <a:off x="381000" y="6288087"/>
            <a:ext cx="1887600" cy="365100"/>
          </a:xfrm>
          <a:prstGeom prst="rect">
            <a:avLst/>
          </a:prstGeom>
          <a:noFill/>
          <a:ln>
            <a:noFill/>
          </a:ln>
        </p:spPr>
        <p:txBody>
          <a:bodyPr anchorCtr="0" anchor="ctr" bIns="91425" lIns="91425" rIns="91425" tIns="91425"/>
          <a:lstStyle>
            <a:lvl1pPr indent="0" lvl="0" marL="0" marR="0" rtl="0" algn="l">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142" name="Shape 142"/>
          <p:cNvSpPr txBox="1"/>
          <p:nvPr>
            <p:ph idx="11" type="ftr"/>
          </p:nvPr>
        </p:nvSpPr>
        <p:spPr>
          <a:xfrm>
            <a:off x="3305175" y="6288087"/>
            <a:ext cx="5238900" cy="365100"/>
          </a:xfrm>
          <a:prstGeom prst="rect">
            <a:avLst/>
          </a:prstGeom>
          <a:noFill/>
          <a:ln>
            <a:noFill/>
          </a:ln>
        </p:spPr>
        <p:txBody>
          <a:bodyPr anchorCtr="0" anchor="ctr" bIns="91425" lIns="91425" rIns="91425" tIns="91425"/>
          <a:lstStyle>
            <a:lvl1pPr indent="0" lvl="0" marL="0" marR="0" rtl="0" algn="r">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143" name="Shape 143"/>
          <p:cNvSpPr txBox="1"/>
          <p:nvPr>
            <p:ph idx="12" type="sldNum"/>
          </p:nvPr>
        </p:nvSpPr>
        <p:spPr>
          <a:xfrm>
            <a:off x="8404225" y="219075"/>
            <a:ext cx="493800" cy="365100"/>
          </a:xfrm>
          <a:prstGeom prst="rect">
            <a:avLst/>
          </a:prstGeom>
          <a:noFill/>
          <a:ln>
            <a:noFill/>
          </a:ln>
        </p:spPr>
        <p:txBody>
          <a:bodyPr anchorCtr="0" anchor="ctr"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2"/>
                </a:solidFill>
                <a:latin typeface="Trebuchet MS"/>
                <a:ea typeface="Trebuchet MS"/>
                <a:cs typeface="Trebuchet MS"/>
                <a:sym typeface="Trebuchet MS"/>
              </a:rPr>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obj">
  <p:cSld name="Title and Content">
    <p:spTree>
      <p:nvGrpSpPr>
        <p:cNvPr id="24" name="Shape 24"/>
        <p:cNvGrpSpPr/>
        <p:nvPr/>
      </p:nvGrpSpPr>
      <p:grpSpPr>
        <a:xfrm>
          <a:off x="0" y="0"/>
          <a:ext cx="0" cy="0"/>
          <a:chOff x="0" y="0"/>
          <a:chExt cx="0" cy="0"/>
        </a:xfrm>
      </p:grpSpPr>
      <p:pic>
        <p:nvPicPr>
          <p:cNvPr descr="Overlay-ContentSlides.png" id="25" name="Shape 25"/>
          <p:cNvPicPr preferRelativeResize="0"/>
          <p:nvPr/>
        </p:nvPicPr>
        <p:blipFill rotWithShape="1">
          <a:blip r:embed="rId2">
            <a:alphaModFix/>
          </a:blip>
          <a:srcRect b="0" l="0" r="0" t="0"/>
          <a:stretch/>
        </p:blipFill>
        <p:spPr>
          <a:xfrm>
            <a:off x="150812" y="187325"/>
            <a:ext cx="8828100" cy="6481800"/>
          </a:xfrm>
          <a:prstGeom prst="rect">
            <a:avLst/>
          </a:prstGeom>
          <a:noFill/>
          <a:ln>
            <a:noFill/>
          </a:ln>
        </p:spPr>
      </p:pic>
      <p:sp>
        <p:nvSpPr>
          <p:cNvPr id="26" name="Shape 26"/>
          <p:cNvSpPr txBox="1"/>
          <p:nvPr>
            <p:ph type="title"/>
          </p:nvPr>
        </p:nvSpPr>
        <p:spPr>
          <a:xfrm>
            <a:off x="779462" y="381000"/>
            <a:ext cx="7583400" cy="1044600"/>
          </a:xfrm>
          <a:prstGeom prst="rect">
            <a:avLst/>
          </a:prstGeom>
          <a:noFill/>
          <a:ln>
            <a:noFill/>
          </a:ln>
        </p:spPr>
        <p:txBody>
          <a:bodyPr anchorCtr="0" anchor="b" bIns="91425" lIns="91425" rIns="91425" tIns="91425"/>
          <a:lstStyle>
            <a:lvl1pPr indent="0" lvl="0"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9pPr>
          </a:lstStyle>
          <a:p/>
        </p:txBody>
      </p:sp>
      <p:sp>
        <p:nvSpPr>
          <p:cNvPr id="27" name="Shape 27"/>
          <p:cNvSpPr txBox="1"/>
          <p:nvPr>
            <p:ph idx="1" type="body"/>
          </p:nvPr>
        </p:nvSpPr>
        <p:spPr>
          <a:xfrm>
            <a:off x="779462" y="1828800"/>
            <a:ext cx="7583400" cy="4208400"/>
          </a:xfrm>
          <a:prstGeom prst="rect">
            <a:avLst/>
          </a:prstGeom>
          <a:noFill/>
          <a:ln>
            <a:noFill/>
          </a:ln>
        </p:spPr>
        <p:txBody>
          <a:bodyPr anchorCtr="0" anchor="t" bIns="91425" lIns="91425" rIns="91425" tIns="91425"/>
          <a:lstStyle>
            <a:lvl1pPr indent="-142875" lvl="0" marL="282575" marR="0" rtl="0" algn="l">
              <a:spcBef>
                <a:spcPts val="2000"/>
              </a:spcBef>
              <a:spcAft>
                <a:spcPts val="0"/>
              </a:spcAft>
              <a:buClr>
                <a:srgbClr val="001D4D"/>
              </a:buClr>
              <a:buSzPct val="100000"/>
              <a:buFont typeface="Noto Sans Symbols"/>
              <a:buChar char="●"/>
              <a:defRPr b="0" i="0" sz="2200" u="none" cap="none" strike="noStrike">
                <a:solidFill>
                  <a:srgbClr val="001D4D"/>
                </a:solidFill>
                <a:latin typeface="Trebuchet MS"/>
                <a:ea typeface="Trebuchet MS"/>
                <a:cs typeface="Trebuchet MS"/>
                <a:sym typeface="Trebuchet MS"/>
              </a:defRPr>
            </a:lvl1pPr>
            <a:lvl2pPr indent="-171450" lvl="1" marL="577850" marR="0" rtl="0" algn="l">
              <a:spcBef>
                <a:spcPts val="600"/>
              </a:spcBef>
              <a:spcAft>
                <a:spcPts val="0"/>
              </a:spcAft>
              <a:buClr>
                <a:srgbClr val="001D4D"/>
              </a:buClr>
              <a:buSzPct val="100000"/>
              <a:buFont typeface="Noto Sans Symbols"/>
              <a:buChar char="●"/>
              <a:defRPr b="0" i="0" sz="2000" u="none" cap="none" strike="noStrike">
                <a:solidFill>
                  <a:srgbClr val="001D4D"/>
                </a:solidFill>
                <a:latin typeface="Trebuchet MS"/>
                <a:ea typeface="Trebuchet MS"/>
                <a:cs typeface="Trebuchet MS"/>
                <a:sym typeface="Trebuchet MS"/>
              </a:defRPr>
            </a:lvl2pPr>
            <a:lvl3pPr indent="-174625" lvl="2" marL="86042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3pPr>
            <a:lvl4pPr indent="-177800" lvl="3" marL="114300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4pPr>
            <a:lvl5pPr indent="-168275" lvl="4" marL="142557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9pPr>
          </a:lstStyle>
          <a:p/>
        </p:txBody>
      </p:sp>
      <p:sp>
        <p:nvSpPr>
          <p:cNvPr id="28" name="Shape 28"/>
          <p:cNvSpPr txBox="1"/>
          <p:nvPr>
            <p:ph idx="10" type="dt"/>
          </p:nvPr>
        </p:nvSpPr>
        <p:spPr>
          <a:xfrm>
            <a:off x="381000" y="6288087"/>
            <a:ext cx="1887600" cy="365100"/>
          </a:xfrm>
          <a:prstGeom prst="rect">
            <a:avLst/>
          </a:prstGeom>
          <a:noFill/>
          <a:ln>
            <a:noFill/>
          </a:ln>
        </p:spPr>
        <p:txBody>
          <a:bodyPr anchorCtr="0" anchor="ctr" bIns="91425" lIns="91425" rIns="91425" tIns="91425"/>
          <a:lstStyle>
            <a:lvl1pPr indent="0" lvl="0" marL="0" marR="0" rtl="0" algn="l">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29" name="Shape 29"/>
          <p:cNvSpPr txBox="1"/>
          <p:nvPr>
            <p:ph idx="11" type="ftr"/>
          </p:nvPr>
        </p:nvSpPr>
        <p:spPr>
          <a:xfrm>
            <a:off x="3305175" y="6288087"/>
            <a:ext cx="5238900" cy="365100"/>
          </a:xfrm>
          <a:prstGeom prst="rect">
            <a:avLst/>
          </a:prstGeom>
          <a:noFill/>
          <a:ln>
            <a:noFill/>
          </a:ln>
        </p:spPr>
        <p:txBody>
          <a:bodyPr anchorCtr="0" anchor="ctr" bIns="91425" lIns="91425" rIns="91425" tIns="91425"/>
          <a:lstStyle>
            <a:lvl1pPr indent="0" lvl="0" marL="0" marR="0" rtl="0" algn="r">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30" name="Shape 30"/>
          <p:cNvSpPr txBox="1"/>
          <p:nvPr>
            <p:ph idx="12" type="sldNum"/>
          </p:nvPr>
        </p:nvSpPr>
        <p:spPr>
          <a:xfrm>
            <a:off x="8404225" y="219075"/>
            <a:ext cx="493800" cy="365100"/>
          </a:xfrm>
          <a:prstGeom prst="rect">
            <a:avLst/>
          </a:prstGeom>
          <a:noFill/>
          <a:ln>
            <a:noFill/>
          </a:ln>
        </p:spPr>
        <p:txBody>
          <a:bodyPr anchorCtr="0" anchor="ctr"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2"/>
                </a:solidFill>
                <a:latin typeface="Trebuchet MS"/>
                <a:ea typeface="Trebuchet MS"/>
                <a:cs typeface="Trebuchet MS"/>
                <a:sym typeface="Trebuchet MS"/>
              </a:rPr>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secHead">
  <p:cSld name="Section Header">
    <p:spTree>
      <p:nvGrpSpPr>
        <p:cNvPr id="31" name="Shape 31"/>
        <p:cNvGrpSpPr/>
        <p:nvPr/>
      </p:nvGrpSpPr>
      <p:grpSpPr>
        <a:xfrm>
          <a:off x="0" y="0"/>
          <a:ext cx="0" cy="0"/>
          <a:chOff x="0" y="0"/>
          <a:chExt cx="0" cy="0"/>
        </a:xfrm>
      </p:grpSpPr>
      <p:pic>
        <p:nvPicPr>
          <p:cNvPr descr="Overlay-SectionHeader.png" id="32" name="Shape 32"/>
          <p:cNvPicPr preferRelativeResize="0"/>
          <p:nvPr/>
        </p:nvPicPr>
        <p:blipFill rotWithShape="1">
          <a:blip r:embed="rId2">
            <a:alphaModFix/>
          </a:blip>
          <a:srcRect b="0" l="0" r="0" t="0"/>
          <a:stretch/>
        </p:blipFill>
        <p:spPr>
          <a:xfrm>
            <a:off x="381000" y="0"/>
            <a:ext cx="8826600" cy="6483299"/>
          </a:xfrm>
          <a:prstGeom prst="rect">
            <a:avLst/>
          </a:prstGeom>
          <a:noFill/>
          <a:ln>
            <a:noFill/>
          </a:ln>
        </p:spPr>
      </p:pic>
      <p:sp>
        <p:nvSpPr>
          <p:cNvPr id="33" name="Shape 33"/>
          <p:cNvSpPr txBox="1"/>
          <p:nvPr>
            <p:ph type="title"/>
          </p:nvPr>
        </p:nvSpPr>
        <p:spPr>
          <a:xfrm>
            <a:off x="779462" y="2591359"/>
            <a:ext cx="7583400" cy="1362000"/>
          </a:xfrm>
          <a:prstGeom prst="rect">
            <a:avLst/>
          </a:prstGeom>
          <a:noFill/>
          <a:ln>
            <a:noFill/>
          </a:ln>
        </p:spPr>
        <p:txBody>
          <a:bodyPr anchorCtr="0" anchor="b" bIns="91425" lIns="91425" rIns="91425" tIns="91425"/>
          <a:lstStyle>
            <a:lvl1pPr indent="0" lvl="0" marL="0" marR="0" rtl="0" algn="l">
              <a:spcBef>
                <a:spcPts val="0"/>
              </a:spcBef>
              <a:spcAft>
                <a:spcPts val="0"/>
              </a:spcAft>
              <a:buNone/>
              <a:defRPr b="1" i="0" sz="44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9pPr>
          </a:lstStyle>
          <a:p/>
        </p:txBody>
      </p:sp>
      <p:sp>
        <p:nvSpPr>
          <p:cNvPr id="34" name="Shape 34"/>
          <p:cNvSpPr txBox="1"/>
          <p:nvPr>
            <p:ph idx="1" type="body"/>
          </p:nvPr>
        </p:nvSpPr>
        <p:spPr>
          <a:xfrm>
            <a:off x="779462" y="3950353"/>
            <a:ext cx="7583400" cy="1500300"/>
          </a:xfrm>
          <a:prstGeom prst="rect">
            <a:avLst/>
          </a:prstGeom>
          <a:noFill/>
          <a:ln>
            <a:noFill/>
          </a:ln>
        </p:spPr>
        <p:txBody>
          <a:bodyPr anchorCtr="0" anchor="t" bIns="91425" lIns="91425" rIns="91425" tIns="91425"/>
          <a:lstStyle>
            <a:lvl1pPr indent="0" lvl="0" marL="0" marR="0" rtl="0" algn="l">
              <a:spcBef>
                <a:spcPts val="600"/>
              </a:spcBef>
              <a:spcAft>
                <a:spcPts val="0"/>
              </a:spcAft>
              <a:buClr>
                <a:srgbClr val="001D4D"/>
              </a:buClr>
              <a:buFont typeface="Noto Sans Symbols"/>
              <a:buNone/>
              <a:defRPr b="0" i="0" sz="2000" u="none" cap="none" strike="noStrike">
                <a:solidFill>
                  <a:srgbClr val="001D4D"/>
                </a:solidFill>
                <a:latin typeface="Trebuchet MS"/>
                <a:ea typeface="Trebuchet MS"/>
                <a:cs typeface="Trebuchet MS"/>
                <a:sym typeface="Trebuchet MS"/>
              </a:defRPr>
            </a:lvl1pPr>
            <a:lvl2pPr indent="0" lvl="1" marL="457200" marR="0" rtl="0" algn="l">
              <a:spcBef>
                <a:spcPts val="600"/>
              </a:spcBef>
              <a:spcAft>
                <a:spcPts val="0"/>
              </a:spcAft>
              <a:buClr>
                <a:srgbClr val="888888"/>
              </a:buClr>
              <a:buFont typeface="Noto Sans Symbols"/>
              <a:buNone/>
              <a:defRPr b="0" i="0" sz="1800" u="none" cap="none" strike="noStrike">
                <a:solidFill>
                  <a:srgbClr val="888888"/>
                </a:solidFill>
                <a:latin typeface="Trebuchet MS"/>
                <a:ea typeface="Trebuchet MS"/>
                <a:cs typeface="Trebuchet MS"/>
                <a:sym typeface="Trebuchet MS"/>
              </a:defRPr>
            </a:lvl2pPr>
            <a:lvl3pPr indent="0" lvl="2" marL="914400" marR="0" rtl="0" algn="l">
              <a:spcBef>
                <a:spcPts val="600"/>
              </a:spcBef>
              <a:spcAft>
                <a:spcPts val="0"/>
              </a:spcAft>
              <a:buClr>
                <a:srgbClr val="888888"/>
              </a:buClr>
              <a:buFont typeface="Noto Sans Symbols"/>
              <a:buNone/>
              <a:defRPr b="0" i="0" sz="1600" u="none" cap="none" strike="noStrike">
                <a:solidFill>
                  <a:srgbClr val="888888"/>
                </a:solidFill>
                <a:latin typeface="Trebuchet MS"/>
                <a:ea typeface="Trebuchet MS"/>
                <a:cs typeface="Trebuchet MS"/>
                <a:sym typeface="Trebuchet MS"/>
              </a:defRPr>
            </a:lvl3pPr>
            <a:lvl4pPr indent="0" lvl="3" marL="1371600" marR="0" rtl="0" algn="l">
              <a:spcBef>
                <a:spcPts val="600"/>
              </a:spcBef>
              <a:spcAft>
                <a:spcPts val="0"/>
              </a:spcAft>
              <a:buClr>
                <a:srgbClr val="888888"/>
              </a:buClr>
              <a:buFont typeface="Noto Sans Symbols"/>
              <a:buNone/>
              <a:defRPr b="0" i="0" sz="1400" u="none" cap="none" strike="noStrike">
                <a:solidFill>
                  <a:srgbClr val="888888"/>
                </a:solidFill>
                <a:latin typeface="Trebuchet MS"/>
                <a:ea typeface="Trebuchet MS"/>
                <a:cs typeface="Trebuchet MS"/>
                <a:sym typeface="Trebuchet MS"/>
              </a:defRPr>
            </a:lvl4pPr>
            <a:lvl5pPr indent="0" lvl="4" marL="1828800" marR="0" rtl="0" algn="l">
              <a:spcBef>
                <a:spcPts val="600"/>
              </a:spcBef>
              <a:spcAft>
                <a:spcPts val="0"/>
              </a:spcAft>
              <a:buClr>
                <a:srgbClr val="888888"/>
              </a:buClr>
              <a:buFont typeface="Noto Sans Symbols"/>
              <a:buNone/>
              <a:defRPr b="0" i="0" sz="1400" u="none" cap="none" strike="noStrike">
                <a:solidFill>
                  <a:srgbClr val="888888"/>
                </a:solidFill>
                <a:latin typeface="Trebuchet MS"/>
                <a:ea typeface="Trebuchet MS"/>
                <a:cs typeface="Trebuchet MS"/>
                <a:sym typeface="Trebuchet MS"/>
              </a:defRPr>
            </a:lvl5pPr>
            <a:lvl6pPr indent="0" lvl="5" marL="2286000" marR="0" rtl="0" algn="l">
              <a:spcBef>
                <a:spcPts val="280"/>
              </a:spcBef>
              <a:buClr>
                <a:srgbClr val="888888"/>
              </a:buClr>
              <a:buFont typeface="Arial"/>
              <a:buNone/>
              <a:defRPr b="0" i="0" sz="1400" u="none" cap="none" strike="noStrike">
                <a:solidFill>
                  <a:srgbClr val="888888"/>
                </a:solidFill>
                <a:latin typeface="Trebuchet MS"/>
                <a:ea typeface="Trebuchet MS"/>
                <a:cs typeface="Trebuchet MS"/>
                <a:sym typeface="Trebuchet MS"/>
              </a:defRPr>
            </a:lvl6pPr>
            <a:lvl7pPr indent="0" lvl="6" marL="2743200" marR="0" rtl="0" algn="l">
              <a:spcBef>
                <a:spcPts val="280"/>
              </a:spcBef>
              <a:buClr>
                <a:srgbClr val="888888"/>
              </a:buClr>
              <a:buFont typeface="Arial"/>
              <a:buNone/>
              <a:defRPr b="0" i="0" sz="1400" u="none" cap="none" strike="noStrike">
                <a:solidFill>
                  <a:srgbClr val="888888"/>
                </a:solidFill>
                <a:latin typeface="Trebuchet MS"/>
                <a:ea typeface="Trebuchet MS"/>
                <a:cs typeface="Trebuchet MS"/>
                <a:sym typeface="Trebuchet MS"/>
              </a:defRPr>
            </a:lvl7pPr>
            <a:lvl8pPr indent="0" lvl="7" marL="3200400" marR="0" rtl="0" algn="l">
              <a:spcBef>
                <a:spcPts val="280"/>
              </a:spcBef>
              <a:buClr>
                <a:srgbClr val="888888"/>
              </a:buClr>
              <a:buFont typeface="Arial"/>
              <a:buNone/>
              <a:defRPr b="0" i="0" sz="1400" u="none" cap="none" strike="noStrike">
                <a:solidFill>
                  <a:srgbClr val="888888"/>
                </a:solidFill>
                <a:latin typeface="Trebuchet MS"/>
                <a:ea typeface="Trebuchet MS"/>
                <a:cs typeface="Trebuchet MS"/>
                <a:sym typeface="Trebuchet MS"/>
              </a:defRPr>
            </a:lvl8pPr>
            <a:lvl9pPr indent="0" lvl="8" marL="3657600" marR="0" rtl="0" algn="l">
              <a:spcBef>
                <a:spcPts val="280"/>
              </a:spcBef>
              <a:buClr>
                <a:srgbClr val="888888"/>
              </a:buClr>
              <a:buFont typeface="Arial"/>
              <a:buNone/>
              <a:defRPr b="0" i="0" sz="1400" u="none" cap="none" strike="noStrike">
                <a:solidFill>
                  <a:srgbClr val="888888"/>
                </a:solidFill>
                <a:latin typeface="Trebuchet MS"/>
                <a:ea typeface="Trebuchet MS"/>
                <a:cs typeface="Trebuchet MS"/>
                <a:sym typeface="Trebuchet MS"/>
              </a:defRPr>
            </a:lvl9pPr>
          </a:lstStyle>
          <a:p/>
        </p:txBody>
      </p:sp>
      <p:sp>
        <p:nvSpPr>
          <p:cNvPr id="35" name="Shape 35"/>
          <p:cNvSpPr txBox="1"/>
          <p:nvPr>
            <p:ph idx="10" type="dt"/>
          </p:nvPr>
        </p:nvSpPr>
        <p:spPr>
          <a:xfrm>
            <a:off x="381000" y="6288087"/>
            <a:ext cx="1887600" cy="365100"/>
          </a:xfrm>
          <a:prstGeom prst="rect">
            <a:avLst/>
          </a:prstGeom>
          <a:noFill/>
          <a:ln>
            <a:noFill/>
          </a:ln>
        </p:spPr>
        <p:txBody>
          <a:bodyPr anchorCtr="0" anchor="ctr" bIns="91425" lIns="91425" rIns="91425" tIns="91425"/>
          <a:lstStyle>
            <a:lvl1pPr indent="0" lvl="0" marL="0" marR="0" rtl="0" algn="l">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36" name="Shape 36"/>
          <p:cNvSpPr txBox="1"/>
          <p:nvPr>
            <p:ph idx="11" type="ftr"/>
          </p:nvPr>
        </p:nvSpPr>
        <p:spPr>
          <a:xfrm>
            <a:off x="3305175" y="6288087"/>
            <a:ext cx="5238900" cy="365100"/>
          </a:xfrm>
          <a:prstGeom prst="rect">
            <a:avLst/>
          </a:prstGeom>
          <a:noFill/>
          <a:ln>
            <a:noFill/>
          </a:ln>
        </p:spPr>
        <p:txBody>
          <a:bodyPr anchorCtr="0" anchor="ctr" bIns="91425" lIns="91425" rIns="91425" tIns="91425"/>
          <a:lstStyle>
            <a:lvl1pPr indent="0" lvl="0" marL="0" marR="0" rtl="0" algn="r">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37" name="Shape 37"/>
          <p:cNvSpPr txBox="1"/>
          <p:nvPr>
            <p:ph idx="12" type="sldNum"/>
          </p:nvPr>
        </p:nvSpPr>
        <p:spPr>
          <a:xfrm>
            <a:off x="8404225" y="219075"/>
            <a:ext cx="493800" cy="365100"/>
          </a:xfrm>
          <a:prstGeom prst="rect">
            <a:avLst/>
          </a:prstGeom>
          <a:noFill/>
          <a:ln>
            <a:noFill/>
          </a:ln>
        </p:spPr>
        <p:txBody>
          <a:bodyPr anchorCtr="0" anchor="ctr"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2"/>
                </a:solidFill>
                <a:latin typeface="Trebuchet MS"/>
                <a:ea typeface="Trebuchet MS"/>
                <a:cs typeface="Trebuchet MS"/>
                <a:sym typeface="Trebuchet MS"/>
              </a:rPr>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Obj">
  <p:cSld name="Two Content">
    <p:spTree>
      <p:nvGrpSpPr>
        <p:cNvPr id="38" name="Shape 38"/>
        <p:cNvGrpSpPr/>
        <p:nvPr/>
      </p:nvGrpSpPr>
      <p:grpSpPr>
        <a:xfrm>
          <a:off x="0" y="0"/>
          <a:ext cx="0" cy="0"/>
          <a:chOff x="0" y="0"/>
          <a:chExt cx="0" cy="0"/>
        </a:xfrm>
      </p:grpSpPr>
      <p:pic>
        <p:nvPicPr>
          <p:cNvPr descr="Overlay-ContentSlides.png" id="39" name="Shape 39"/>
          <p:cNvPicPr preferRelativeResize="0"/>
          <p:nvPr/>
        </p:nvPicPr>
        <p:blipFill rotWithShape="1">
          <a:blip r:embed="rId2">
            <a:alphaModFix/>
          </a:blip>
          <a:srcRect b="0" l="0" r="0" t="0"/>
          <a:stretch/>
        </p:blipFill>
        <p:spPr>
          <a:xfrm>
            <a:off x="150812" y="187325"/>
            <a:ext cx="8828100" cy="6481800"/>
          </a:xfrm>
          <a:prstGeom prst="rect">
            <a:avLst/>
          </a:prstGeom>
          <a:noFill/>
          <a:ln>
            <a:noFill/>
          </a:ln>
        </p:spPr>
      </p:pic>
      <p:sp>
        <p:nvSpPr>
          <p:cNvPr id="40" name="Shape 40"/>
          <p:cNvSpPr txBox="1"/>
          <p:nvPr>
            <p:ph type="title"/>
          </p:nvPr>
        </p:nvSpPr>
        <p:spPr>
          <a:xfrm>
            <a:off x="779462" y="381000"/>
            <a:ext cx="7583400" cy="1044600"/>
          </a:xfrm>
          <a:prstGeom prst="rect">
            <a:avLst/>
          </a:prstGeom>
          <a:noFill/>
          <a:ln>
            <a:noFill/>
          </a:ln>
        </p:spPr>
        <p:txBody>
          <a:bodyPr anchorCtr="0" anchor="b" bIns="91425" lIns="91425" rIns="91425" tIns="91425"/>
          <a:lstStyle>
            <a:lvl1pPr indent="0" lvl="0"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9pPr>
          </a:lstStyle>
          <a:p/>
        </p:txBody>
      </p:sp>
      <p:sp>
        <p:nvSpPr>
          <p:cNvPr id="41" name="Shape 41"/>
          <p:cNvSpPr txBox="1"/>
          <p:nvPr>
            <p:ph idx="1" type="body"/>
          </p:nvPr>
        </p:nvSpPr>
        <p:spPr>
          <a:xfrm>
            <a:off x="779462" y="1828800"/>
            <a:ext cx="3657600" cy="4219500"/>
          </a:xfrm>
          <a:prstGeom prst="rect">
            <a:avLst/>
          </a:prstGeom>
          <a:noFill/>
          <a:ln>
            <a:noFill/>
          </a:ln>
        </p:spPr>
        <p:txBody>
          <a:bodyPr anchorCtr="0" anchor="t" bIns="91425" lIns="91425" rIns="91425" tIns="91425"/>
          <a:lstStyle>
            <a:lvl1pPr indent="-155575" lvl="0" marL="282575" marR="0" rtl="0" algn="l">
              <a:spcBef>
                <a:spcPts val="2000"/>
              </a:spcBef>
              <a:spcAft>
                <a:spcPts val="0"/>
              </a:spcAft>
              <a:buClr>
                <a:srgbClr val="001D4D"/>
              </a:buClr>
              <a:buSzPct val="100000"/>
              <a:buFont typeface="Noto Sans Symbols"/>
              <a:buChar char="●"/>
              <a:defRPr b="0" i="0" sz="2000" u="none" cap="none" strike="noStrike">
                <a:solidFill>
                  <a:srgbClr val="001D4D"/>
                </a:solidFill>
                <a:latin typeface="Trebuchet MS"/>
                <a:ea typeface="Trebuchet MS"/>
                <a:cs typeface="Trebuchet MS"/>
                <a:sym typeface="Trebuchet MS"/>
              </a:defRPr>
            </a:lvl1pPr>
            <a:lvl2pPr indent="-184150" lvl="1" marL="57785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2pPr>
            <a:lvl3pPr indent="-174625" lvl="2" marL="86042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3pPr>
            <a:lvl4pPr indent="-177800" lvl="3" marL="114300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4pPr>
            <a:lvl5pPr indent="-168275" lvl="4" marL="142557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5pPr>
            <a:lvl6pPr indent="-114300" lvl="5" marL="25146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6pPr>
            <a:lvl7pPr indent="-114300" lvl="6" marL="29718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7pPr>
            <a:lvl8pPr indent="-114300" lvl="7" marL="34290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8pPr>
            <a:lvl9pPr indent="-114300" lvl="8" marL="38862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42" name="Shape 42"/>
          <p:cNvSpPr txBox="1"/>
          <p:nvPr>
            <p:ph idx="2" type="body"/>
          </p:nvPr>
        </p:nvSpPr>
        <p:spPr>
          <a:xfrm>
            <a:off x="4688541" y="1828800"/>
            <a:ext cx="3657600" cy="4219500"/>
          </a:xfrm>
          <a:prstGeom prst="rect">
            <a:avLst/>
          </a:prstGeom>
          <a:noFill/>
          <a:ln>
            <a:noFill/>
          </a:ln>
        </p:spPr>
        <p:txBody>
          <a:bodyPr anchorCtr="0" anchor="t" bIns="91425" lIns="91425" rIns="91425" tIns="91425"/>
          <a:lstStyle>
            <a:lvl1pPr indent="-155575" lvl="0" marL="282575" marR="0" rtl="0" algn="l">
              <a:spcBef>
                <a:spcPts val="2000"/>
              </a:spcBef>
              <a:spcAft>
                <a:spcPts val="0"/>
              </a:spcAft>
              <a:buClr>
                <a:srgbClr val="001D4D"/>
              </a:buClr>
              <a:buSzPct val="100000"/>
              <a:buFont typeface="Noto Sans Symbols"/>
              <a:buChar char="●"/>
              <a:defRPr b="0" i="0" sz="2000" u="none" cap="none" strike="noStrike">
                <a:solidFill>
                  <a:srgbClr val="001D4D"/>
                </a:solidFill>
                <a:latin typeface="Trebuchet MS"/>
                <a:ea typeface="Trebuchet MS"/>
                <a:cs typeface="Trebuchet MS"/>
                <a:sym typeface="Trebuchet MS"/>
              </a:defRPr>
            </a:lvl1pPr>
            <a:lvl2pPr indent="-184150" lvl="1" marL="57785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2pPr>
            <a:lvl3pPr indent="-174625" lvl="2" marL="86042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3pPr>
            <a:lvl4pPr indent="-177800" lvl="3" marL="114300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4pPr>
            <a:lvl5pPr indent="-168275" lvl="4" marL="142557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5pPr>
            <a:lvl6pPr indent="-114300" lvl="5" marL="25146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6pPr>
            <a:lvl7pPr indent="-114300" lvl="6" marL="29718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7pPr>
            <a:lvl8pPr indent="-114300" lvl="7" marL="34290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8pPr>
            <a:lvl9pPr indent="-114300" lvl="8" marL="38862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43" name="Shape 43"/>
          <p:cNvSpPr txBox="1"/>
          <p:nvPr>
            <p:ph idx="10" type="dt"/>
          </p:nvPr>
        </p:nvSpPr>
        <p:spPr>
          <a:xfrm>
            <a:off x="381000" y="6288087"/>
            <a:ext cx="1887600" cy="365100"/>
          </a:xfrm>
          <a:prstGeom prst="rect">
            <a:avLst/>
          </a:prstGeom>
          <a:noFill/>
          <a:ln>
            <a:noFill/>
          </a:ln>
        </p:spPr>
        <p:txBody>
          <a:bodyPr anchorCtr="0" anchor="ctr" bIns="91425" lIns="91425" rIns="91425" tIns="91425"/>
          <a:lstStyle>
            <a:lvl1pPr indent="0" lvl="0" marL="0" marR="0" rtl="0" algn="l">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44" name="Shape 44"/>
          <p:cNvSpPr txBox="1"/>
          <p:nvPr>
            <p:ph idx="11" type="ftr"/>
          </p:nvPr>
        </p:nvSpPr>
        <p:spPr>
          <a:xfrm>
            <a:off x="3305175" y="6288087"/>
            <a:ext cx="5238900" cy="365100"/>
          </a:xfrm>
          <a:prstGeom prst="rect">
            <a:avLst/>
          </a:prstGeom>
          <a:noFill/>
          <a:ln>
            <a:noFill/>
          </a:ln>
        </p:spPr>
        <p:txBody>
          <a:bodyPr anchorCtr="0" anchor="ctr" bIns="91425" lIns="91425" rIns="91425" tIns="91425"/>
          <a:lstStyle>
            <a:lvl1pPr indent="0" lvl="0" marL="0" marR="0" rtl="0" algn="r">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45" name="Shape 45"/>
          <p:cNvSpPr txBox="1"/>
          <p:nvPr>
            <p:ph idx="12" type="sldNum"/>
          </p:nvPr>
        </p:nvSpPr>
        <p:spPr>
          <a:xfrm>
            <a:off x="8404225" y="219075"/>
            <a:ext cx="493800" cy="365100"/>
          </a:xfrm>
          <a:prstGeom prst="rect">
            <a:avLst/>
          </a:prstGeom>
          <a:noFill/>
          <a:ln>
            <a:noFill/>
          </a:ln>
        </p:spPr>
        <p:txBody>
          <a:bodyPr anchorCtr="0" anchor="ctr"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2"/>
                </a:solidFill>
                <a:latin typeface="Trebuchet MS"/>
                <a:ea typeface="Trebuchet MS"/>
                <a:cs typeface="Trebuchet MS"/>
                <a:sym typeface="Trebuchet MS"/>
              </a:rPr>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TxTwoObj">
  <p:cSld name="Comparison">
    <p:spTree>
      <p:nvGrpSpPr>
        <p:cNvPr id="46" name="Shape 46"/>
        <p:cNvGrpSpPr/>
        <p:nvPr/>
      </p:nvGrpSpPr>
      <p:grpSpPr>
        <a:xfrm>
          <a:off x="0" y="0"/>
          <a:ext cx="0" cy="0"/>
          <a:chOff x="0" y="0"/>
          <a:chExt cx="0" cy="0"/>
        </a:xfrm>
      </p:grpSpPr>
      <p:pic>
        <p:nvPicPr>
          <p:cNvPr descr="Overlay-ContentSlides.png" id="47" name="Shape 47"/>
          <p:cNvPicPr preferRelativeResize="0"/>
          <p:nvPr/>
        </p:nvPicPr>
        <p:blipFill rotWithShape="1">
          <a:blip r:embed="rId2">
            <a:alphaModFix/>
          </a:blip>
          <a:srcRect b="0" l="0" r="0" t="0"/>
          <a:stretch/>
        </p:blipFill>
        <p:spPr>
          <a:xfrm>
            <a:off x="150812" y="187325"/>
            <a:ext cx="8828100" cy="6481800"/>
          </a:xfrm>
          <a:prstGeom prst="rect">
            <a:avLst/>
          </a:prstGeom>
          <a:noFill/>
          <a:ln>
            <a:noFill/>
          </a:ln>
        </p:spPr>
      </p:pic>
      <p:cxnSp>
        <p:nvCxnSpPr>
          <p:cNvPr id="48" name="Shape 48"/>
          <p:cNvCxnSpPr/>
          <p:nvPr/>
        </p:nvCxnSpPr>
        <p:spPr>
          <a:xfrm>
            <a:off x="874712" y="2286000"/>
            <a:ext cx="3562500" cy="1500"/>
          </a:xfrm>
          <a:prstGeom prst="straightConnector1">
            <a:avLst/>
          </a:prstGeom>
          <a:noFill/>
          <a:ln cap="flat" cmpd="sng" w="19050">
            <a:solidFill>
              <a:schemeClr val="lt1"/>
            </a:solidFill>
            <a:prstDash val="solid"/>
            <a:round/>
            <a:headEnd len="med" w="med" type="none"/>
            <a:tailEnd len="med" w="med" type="none"/>
          </a:ln>
        </p:spPr>
      </p:cxnSp>
      <p:cxnSp>
        <p:nvCxnSpPr>
          <p:cNvPr id="49" name="Shape 49"/>
          <p:cNvCxnSpPr/>
          <p:nvPr/>
        </p:nvCxnSpPr>
        <p:spPr>
          <a:xfrm>
            <a:off x="4816475" y="2286000"/>
            <a:ext cx="3565500" cy="1500"/>
          </a:xfrm>
          <a:prstGeom prst="straightConnector1">
            <a:avLst/>
          </a:prstGeom>
          <a:noFill/>
          <a:ln cap="flat" cmpd="sng" w="19050">
            <a:solidFill>
              <a:schemeClr val="lt1"/>
            </a:solidFill>
            <a:prstDash val="solid"/>
            <a:round/>
            <a:headEnd len="med" w="med" type="none"/>
            <a:tailEnd len="med" w="med" type="none"/>
          </a:ln>
        </p:spPr>
      </p:cxnSp>
      <p:cxnSp>
        <p:nvCxnSpPr>
          <p:cNvPr id="50" name="Shape 50"/>
          <p:cNvCxnSpPr/>
          <p:nvPr/>
        </p:nvCxnSpPr>
        <p:spPr>
          <a:xfrm>
            <a:off x="874712" y="2286000"/>
            <a:ext cx="3562500" cy="1500"/>
          </a:xfrm>
          <a:prstGeom prst="straightConnector1">
            <a:avLst/>
          </a:prstGeom>
          <a:noFill/>
          <a:ln cap="flat" cmpd="sng" w="19050">
            <a:solidFill>
              <a:schemeClr val="lt1"/>
            </a:solidFill>
            <a:prstDash val="solid"/>
            <a:round/>
            <a:headEnd len="med" w="med" type="none"/>
            <a:tailEnd len="med" w="med" type="none"/>
          </a:ln>
        </p:spPr>
      </p:cxnSp>
      <p:cxnSp>
        <p:nvCxnSpPr>
          <p:cNvPr id="51" name="Shape 51"/>
          <p:cNvCxnSpPr/>
          <p:nvPr/>
        </p:nvCxnSpPr>
        <p:spPr>
          <a:xfrm>
            <a:off x="4816475" y="2286000"/>
            <a:ext cx="3565500" cy="1500"/>
          </a:xfrm>
          <a:prstGeom prst="straightConnector1">
            <a:avLst/>
          </a:prstGeom>
          <a:noFill/>
          <a:ln cap="flat" cmpd="sng" w="19050">
            <a:solidFill>
              <a:schemeClr val="lt1"/>
            </a:solidFill>
            <a:prstDash val="solid"/>
            <a:round/>
            <a:headEnd len="med" w="med" type="none"/>
            <a:tailEnd len="med" w="med" type="none"/>
          </a:ln>
        </p:spPr>
      </p:cxnSp>
      <p:sp>
        <p:nvSpPr>
          <p:cNvPr id="52" name="Shape 52"/>
          <p:cNvSpPr txBox="1"/>
          <p:nvPr>
            <p:ph type="title"/>
          </p:nvPr>
        </p:nvSpPr>
        <p:spPr>
          <a:xfrm>
            <a:off x="779462" y="381000"/>
            <a:ext cx="7583400" cy="1044300"/>
          </a:xfrm>
          <a:prstGeom prst="rect">
            <a:avLst/>
          </a:prstGeom>
          <a:noFill/>
          <a:ln>
            <a:noFill/>
          </a:ln>
        </p:spPr>
        <p:txBody>
          <a:bodyPr anchorCtr="0" anchor="b" bIns="91425" lIns="91425" rIns="91425" tIns="91425"/>
          <a:lstStyle>
            <a:lvl1pPr indent="0" lvl="0"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9pPr>
          </a:lstStyle>
          <a:p/>
        </p:txBody>
      </p:sp>
      <p:sp>
        <p:nvSpPr>
          <p:cNvPr id="53" name="Shape 53"/>
          <p:cNvSpPr txBox="1"/>
          <p:nvPr>
            <p:ph idx="1" type="body"/>
          </p:nvPr>
        </p:nvSpPr>
        <p:spPr>
          <a:xfrm>
            <a:off x="779462" y="1438834"/>
            <a:ext cx="3657600" cy="789899"/>
          </a:xfrm>
          <a:prstGeom prst="rect">
            <a:avLst/>
          </a:prstGeom>
          <a:noFill/>
          <a:ln>
            <a:noFill/>
          </a:ln>
        </p:spPr>
        <p:txBody>
          <a:bodyPr anchorCtr="0" anchor="b" bIns="91425" lIns="91425" rIns="91425" tIns="91425"/>
          <a:lstStyle>
            <a:lvl1pPr indent="0" lvl="0" marL="0" marR="0" rtl="0" algn="ctr">
              <a:lnSpc>
                <a:spcPct val="107142"/>
              </a:lnSpc>
              <a:spcBef>
                <a:spcPts val="0"/>
              </a:spcBef>
              <a:spcAft>
                <a:spcPts val="0"/>
              </a:spcAft>
              <a:buClr>
                <a:srgbClr val="001D4D"/>
              </a:buClr>
              <a:buFont typeface="Noto Sans Symbols"/>
              <a:buNone/>
              <a:defRPr b="0" i="0" sz="2800" u="none" cap="none" strike="noStrike">
                <a:solidFill>
                  <a:srgbClr val="001D4D"/>
                </a:solidFill>
                <a:latin typeface="Trebuchet MS"/>
                <a:ea typeface="Trebuchet MS"/>
                <a:cs typeface="Trebuchet MS"/>
                <a:sym typeface="Trebuchet MS"/>
              </a:defRPr>
            </a:lvl1pPr>
            <a:lvl2pPr indent="0" lvl="1" marL="457200" marR="0" rtl="0" algn="l">
              <a:spcBef>
                <a:spcPts val="600"/>
              </a:spcBef>
              <a:spcAft>
                <a:spcPts val="0"/>
              </a:spcAft>
              <a:buClr>
                <a:srgbClr val="001D4D"/>
              </a:buClr>
              <a:buFont typeface="Noto Sans Symbols"/>
              <a:buNone/>
              <a:defRPr b="1" i="0" sz="2000" u="none" cap="none" strike="noStrike">
                <a:solidFill>
                  <a:srgbClr val="001D4D"/>
                </a:solidFill>
                <a:latin typeface="Trebuchet MS"/>
                <a:ea typeface="Trebuchet MS"/>
                <a:cs typeface="Trebuchet MS"/>
                <a:sym typeface="Trebuchet MS"/>
              </a:defRPr>
            </a:lvl2pPr>
            <a:lvl3pPr indent="0" lvl="2" marL="914400" marR="0" rtl="0" algn="l">
              <a:spcBef>
                <a:spcPts val="600"/>
              </a:spcBef>
              <a:spcAft>
                <a:spcPts val="0"/>
              </a:spcAft>
              <a:buClr>
                <a:srgbClr val="001D4D"/>
              </a:buClr>
              <a:buFont typeface="Noto Sans Symbols"/>
              <a:buNone/>
              <a:defRPr b="1" i="0" sz="1800" u="none" cap="none" strike="noStrike">
                <a:solidFill>
                  <a:srgbClr val="001D4D"/>
                </a:solidFill>
                <a:latin typeface="Trebuchet MS"/>
                <a:ea typeface="Trebuchet MS"/>
                <a:cs typeface="Trebuchet MS"/>
                <a:sym typeface="Trebuchet MS"/>
              </a:defRPr>
            </a:lvl3pPr>
            <a:lvl4pPr indent="0" lvl="3" marL="1371600" marR="0" rtl="0" algn="l">
              <a:spcBef>
                <a:spcPts val="600"/>
              </a:spcBef>
              <a:spcAft>
                <a:spcPts val="0"/>
              </a:spcAft>
              <a:buClr>
                <a:srgbClr val="001D4D"/>
              </a:buClr>
              <a:buFont typeface="Noto Sans Symbols"/>
              <a:buNone/>
              <a:defRPr b="1" i="0" sz="1600" u="none" cap="none" strike="noStrike">
                <a:solidFill>
                  <a:srgbClr val="001D4D"/>
                </a:solidFill>
                <a:latin typeface="Trebuchet MS"/>
                <a:ea typeface="Trebuchet MS"/>
                <a:cs typeface="Trebuchet MS"/>
                <a:sym typeface="Trebuchet MS"/>
              </a:defRPr>
            </a:lvl4pPr>
            <a:lvl5pPr indent="0" lvl="4" marL="1828800" marR="0" rtl="0" algn="l">
              <a:spcBef>
                <a:spcPts val="600"/>
              </a:spcBef>
              <a:spcAft>
                <a:spcPts val="0"/>
              </a:spcAft>
              <a:buClr>
                <a:srgbClr val="001D4D"/>
              </a:buClr>
              <a:buFont typeface="Noto Sans Symbols"/>
              <a:buNone/>
              <a:defRPr b="1" i="0" sz="1600" u="none" cap="none" strike="noStrike">
                <a:solidFill>
                  <a:srgbClr val="001D4D"/>
                </a:solidFill>
                <a:latin typeface="Trebuchet MS"/>
                <a:ea typeface="Trebuchet MS"/>
                <a:cs typeface="Trebuchet MS"/>
                <a:sym typeface="Trebuchet MS"/>
              </a:defRPr>
            </a:lvl5pPr>
            <a:lvl6pPr indent="0" lvl="5" marL="2286000" marR="0" rtl="0" algn="l">
              <a:spcBef>
                <a:spcPts val="320"/>
              </a:spcBef>
              <a:buClr>
                <a:schemeClr val="dk1"/>
              </a:buClr>
              <a:buFont typeface="Arial"/>
              <a:buNone/>
              <a:defRPr b="1" i="0" sz="1600" u="none" cap="none" strike="noStrike">
                <a:solidFill>
                  <a:schemeClr val="dk1"/>
                </a:solidFill>
                <a:latin typeface="Trebuchet MS"/>
                <a:ea typeface="Trebuchet MS"/>
                <a:cs typeface="Trebuchet MS"/>
                <a:sym typeface="Trebuchet MS"/>
              </a:defRPr>
            </a:lvl6pPr>
            <a:lvl7pPr indent="0" lvl="6" marL="2743200" marR="0" rtl="0" algn="l">
              <a:spcBef>
                <a:spcPts val="320"/>
              </a:spcBef>
              <a:buClr>
                <a:schemeClr val="dk1"/>
              </a:buClr>
              <a:buFont typeface="Arial"/>
              <a:buNone/>
              <a:defRPr b="1" i="0" sz="1600" u="none" cap="none" strike="noStrike">
                <a:solidFill>
                  <a:schemeClr val="dk1"/>
                </a:solidFill>
                <a:latin typeface="Trebuchet MS"/>
                <a:ea typeface="Trebuchet MS"/>
                <a:cs typeface="Trebuchet MS"/>
                <a:sym typeface="Trebuchet MS"/>
              </a:defRPr>
            </a:lvl7pPr>
            <a:lvl8pPr indent="0" lvl="7" marL="3200400" marR="0" rtl="0" algn="l">
              <a:spcBef>
                <a:spcPts val="320"/>
              </a:spcBef>
              <a:buClr>
                <a:schemeClr val="dk1"/>
              </a:buClr>
              <a:buFont typeface="Arial"/>
              <a:buNone/>
              <a:defRPr b="1" i="0" sz="1600" u="none" cap="none" strike="noStrike">
                <a:solidFill>
                  <a:schemeClr val="dk1"/>
                </a:solidFill>
                <a:latin typeface="Trebuchet MS"/>
                <a:ea typeface="Trebuchet MS"/>
                <a:cs typeface="Trebuchet MS"/>
                <a:sym typeface="Trebuchet MS"/>
              </a:defRPr>
            </a:lvl8pPr>
            <a:lvl9pPr indent="0" lvl="8" marL="3657600" marR="0" rtl="0" algn="l">
              <a:spcBef>
                <a:spcPts val="320"/>
              </a:spcBef>
              <a:buClr>
                <a:schemeClr val="dk1"/>
              </a:buClr>
              <a:buFont typeface="Arial"/>
              <a:buNone/>
              <a:defRPr b="1" i="0" sz="1600" u="none" cap="none" strike="noStrike">
                <a:solidFill>
                  <a:schemeClr val="dk1"/>
                </a:solidFill>
                <a:latin typeface="Trebuchet MS"/>
                <a:ea typeface="Trebuchet MS"/>
                <a:cs typeface="Trebuchet MS"/>
                <a:sym typeface="Trebuchet MS"/>
              </a:defRPr>
            </a:lvl9pPr>
          </a:lstStyle>
          <a:p/>
        </p:txBody>
      </p:sp>
      <p:sp>
        <p:nvSpPr>
          <p:cNvPr id="54" name="Shape 54"/>
          <p:cNvSpPr txBox="1"/>
          <p:nvPr>
            <p:ph idx="2" type="body"/>
          </p:nvPr>
        </p:nvSpPr>
        <p:spPr>
          <a:xfrm>
            <a:off x="779462" y="2362199"/>
            <a:ext cx="3657600" cy="3686100"/>
          </a:xfrm>
          <a:prstGeom prst="rect">
            <a:avLst/>
          </a:prstGeom>
          <a:noFill/>
          <a:ln>
            <a:noFill/>
          </a:ln>
        </p:spPr>
        <p:txBody>
          <a:bodyPr anchorCtr="0" anchor="t" bIns="91425" lIns="91425" rIns="91425" tIns="91425"/>
          <a:lstStyle>
            <a:lvl1pPr indent="-155575" lvl="0" marL="282575" marR="0" rtl="0" algn="l">
              <a:spcBef>
                <a:spcPts val="2000"/>
              </a:spcBef>
              <a:spcAft>
                <a:spcPts val="0"/>
              </a:spcAft>
              <a:buClr>
                <a:srgbClr val="001D4D"/>
              </a:buClr>
              <a:buSzPct val="100000"/>
              <a:buFont typeface="Noto Sans Symbols"/>
              <a:buChar char="●"/>
              <a:defRPr b="0" i="0" sz="2000" u="none" cap="none" strike="noStrike">
                <a:solidFill>
                  <a:srgbClr val="001D4D"/>
                </a:solidFill>
                <a:latin typeface="Trebuchet MS"/>
                <a:ea typeface="Trebuchet MS"/>
                <a:cs typeface="Trebuchet MS"/>
                <a:sym typeface="Trebuchet MS"/>
              </a:defRPr>
            </a:lvl1pPr>
            <a:lvl2pPr indent="-184150" lvl="1" marL="57785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2pPr>
            <a:lvl3pPr indent="-174625" lvl="2" marL="86042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3pPr>
            <a:lvl4pPr indent="-177800" lvl="3" marL="114300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4pPr>
            <a:lvl5pPr indent="-168275" lvl="4" marL="142557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5pPr>
            <a:lvl6pPr indent="-127000" lvl="5" marL="2514600" marR="0" rtl="0" algn="l">
              <a:spcBef>
                <a:spcPts val="320"/>
              </a:spcBef>
              <a:buClr>
                <a:schemeClr val="dk1"/>
              </a:buClr>
              <a:buSzPct val="100000"/>
              <a:buFont typeface="Arial"/>
              <a:buChar char="•"/>
              <a:defRPr b="0" i="0" sz="1600" u="none" cap="none" strike="noStrike">
                <a:solidFill>
                  <a:schemeClr val="dk1"/>
                </a:solidFill>
                <a:latin typeface="Trebuchet MS"/>
                <a:ea typeface="Trebuchet MS"/>
                <a:cs typeface="Trebuchet MS"/>
                <a:sym typeface="Trebuchet MS"/>
              </a:defRPr>
            </a:lvl6pPr>
            <a:lvl7pPr indent="-127000" lvl="6" marL="2971800" marR="0" rtl="0" algn="l">
              <a:spcBef>
                <a:spcPts val="320"/>
              </a:spcBef>
              <a:buClr>
                <a:schemeClr val="dk1"/>
              </a:buClr>
              <a:buSzPct val="100000"/>
              <a:buFont typeface="Arial"/>
              <a:buChar char="•"/>
              <a:defRPr b="0" i="0" sz="1600" u="none" cap="none" strike="noStrike">
                <a:solidFill>
                  <a:schemeClr val="dk1"/>
                </a:solidFill>
                <a:latin typeface="Trebuchet MS"/>
                <a:ea typeface="Trebuchet MS"/>
                <a:cs typeface="Trebuchet MS"/>
                <a:sym typeface="Trebuchet MS"/>
              </a:defRPr>
            </a:lvl7pPr>
            <a:lvl8pPr indent="-127000" lvl="7" marL="3429000" marR="0" rtl="0" algn="l">
              <a:spcBef>
                <a:spcPts val="320"/>
              </a:spcBef>
              <a:buClr>
                <a:schemeClr val="dk1"/>
              </a:buClr>
              <a:buSzPct val="100000"/>
              <a:buFont typeface="Arial"/>
              <a:buChar char="•"/>
              <a:defRPr b="0" i="0" sz="1600" u="none" cap="none" strike="noStrike">
                <a:solidFill>
                  <a:schemeClr val="dk1"/>
                </a:solidFill>
                <a:latin typeface="Trebuchet MS"/>
                <a:ea typeface="Trebuchet MS"/>
                <a:cs typeface="Trebuchet MS"/>
                <a:sym typeface="Trebuchet MS"/>
              </a:defRPr>
            </a:lvl8pPr>
            <a:lvl9pPr indent="-127000" lvl="8" marL="3886200" marR="0" rtl="0" algn="l">
              <a:spcBef>
                <a:spcPts val="320"/>
              </a:spcBef>
              <a:buClr>
                <a:schemeClr val="dk1"/>
              </a:buClr>
              <a:buSzPct val="100000"/>
              <a:buFont typeface="Arial"/>
              <a:buChar char="•"/>
              <a:defRPr b="0" i="0" sz="1600" u="none" cap="none" strike="noStrike">
                <a:solidFill>
                  <a:schemeClr val="dk1"/>
                </a:solidFill>
                <a:latin typeface="Trebuchet MS"/>
                <a:ea typeface="Trebuchet MS"/>
                <a:cs typeface="Trebuchet MS"/>
                <a:sym typeface="Trebuchet MS"/>
              </a:defRPr>
            </a:lvl9pPr>
          </a:lstStyle>
          <a:p/>
        </p:txBody>
      </p:sp>
      <p:sp>
        <p:nvSpPr>
          <p:cNvPr id="55" name="Shape 55"/>
          <p:cNvSpPr txBox="1"/>
          <p:nvPr>
            <p:ph idx="3" type="body"/>
          </p:nvPr>
        </p:nvSpPr>
        <p:spPr>
          <a:xfrm>
            <a:off x="4705350" y="1438834"/>
            <a:ext cx="3657600" cy="789899"/>
          </a:xfrm>
          <a:prstGeom prst="rect">
            <a:avLst/>
          </a:prstGeom>
          <a:noFill/>
          <a:ln>
            <a:noFill/>
          </a:ln>
        </p:spPr>
        <p:txBody>
          <a:bodyPr anchorCtr="0" anchor="b" bIns="91425" lIns="91425" rIns="91425" tIns="91425"/>
          <a:lstStyle>
            <a:lvl1pPr indent="0" lvl="0" marL="0" marR="0" rtl="0" algn="ctr">
              <a:lnSpc>
                <a:spcPct val="107142"/>
              </a:lnSpc>
              <a:spcBef>
                <a:spcPts val="0"/>
              </a:spcBef>
              <a:spcAft>
                <a:spcPts val="0"/>
              </a:spcAft>
              <a:buClr>
                <a:srgbClr val="001D4D"/>
              </a:buClr>
              <a:buFont typeface="Noto Sans Symbols"/>
              <a:buNone/>
              <a:defRPr b="0" i="0" sz="2800" u="none" cap="none" strike="noStrike">
                <a:solidFill>
                  <a:srgbClr val="001D4D"/>
                </a:solidFill>
                <a:latin typeface="Trebuchet MS"/>
                <a:ea typeface="Trebuchet MS"/>
                <a:cs typeface="Trebuchet MS"/>
                <a:sym typeface="Trebuchet MS"/>
              </a:defRPr>
            </a:lvl1pPr>
            <a:lvl2pPr indent="0" lvl="1" marL="457200" marR="0" rtl="0" algn="l">
              <a:spcBef>
                <a:spcPts val="600"/>
              </a:spcBef>
              <a:spcAft>
                <a:spcPts val="0"/>
              </a:spcAft>
              <a:buClr>
                <a:srgbClr val="001D4D"/>
              </a:buClr>
              <a:buFont typeface="Noto Sans Symbols"/>
              <a:buNone/>
              <a:defRPr b="1" i="0" sz="2000" u="none" cap="none" strike="noStrike">
                <a:solidFill>
                  <a:srgbClr val="001D4D"/>
                </a:solidFill>
                <a:latin typeface="Trebuchet MS"/>
                <a:ea typeface="Trebuchet MS"/>
                <a:cs typeface="Trebuchet MS"/>
                <a:sym typeface="Trebuchet MS"/>
              </a:defRPr>
            </a:lvl2pPr>
            <a:lvl3pPr indent="0" lvl="2" marL="914400" marR="0" rtl="0" algn="l">
              <a:spcBef>
                <a:spcPts val="600"/>
              </a:spcBef>
              <a:spcAft>
                <a:spcPts val="0"/>
              </a:spcAft>
              <a:buClr>
                <a:srgbClr val="001D4D"/>
              </a:buClr>
              <a:buFont typeface="Noto Sans Symbols"/>
              <a:buNone/>
              <a:defRPr b="1" i="0" sz="1800" u="none" cap="none" strike="noStrike">
                <a:solidFill>
                  <a:srgbClr val="001D4D"/>
                </a:solidFill>
                <a:latin typeface="Trebuchet MS"/>
                <a:ea typeface="Trebuchet MS"/>
                <a:cs typeface="Trebuchet MS"/>
                <a:sym typeface="Trebuchet MS"/>
              </a:defRPr>
            </a:lvl3pPr>
            <a:lvl4pPr indent="0" lvl="3" marL="1371600" marR="0" rtl="0" algn="l">
              <a:spcBef>
                <a:spcPts val="600"/>
              </a:spcBef>
              <a:spcAft>
                <a:spcPts val="0"/>
              </a:spcAft>
              <a:buClr>
                <a:srgbClr val="001D4D"/>
              </a:buClr>
              <a:buFont typeface="Noto Sans Symbols"/>
              <a:buNone/>
              <a:defRPr b="1" i="0" sz="1600" u="none" cap="none" strike="noStrike">
                <a:solidFill>
                  <a:srgbClr val="001D4D"/>
                </a:solidFill>
                <a:latin typeface="Trebuchet MS"/>
                <a:ea typeface="Trebuchet MS"/>
                <a:cs typeface="Trebuchet MS"/>
                <a:sym typeface="Trebuchet MS"/>
              </a:defRPr>
            </a:lvl4pPr>
            <a:lvl5pPr indent="0" lvl="4" marL="1828800" marR="0" rtl="0" algn="l">
              <a:spcBef>
                <a:spcPts val="600"/>
              </a:spcBef>
              <a:spcAft>
                <a:spcPts val="0"/>
              </a:spcAft>
              <a:buClr>
                <a:srgbClr val="001D4D"/>
              </a:buClr>
              <a:buFont typeface="Noto Sans Symbols"/>
              <a:buNone/>
              <a:defRPr b="1" i="0" sz="1600" u="none" cap="none" strike="noStrike">
                <a:solidFill>
                  <a:srgbClr val="001D4D"/>
                </a:solidFill>
                <a:latin typeface="Trebuchet MS"/>
                <a:ea typeface="Trebuchet MS"/>
                <a:cs typeface="Trebuchet MS"/>
                <a:sym typeface="Trebuchet MS"/>
              </a:defRPr>
            </a:lvl5pPr>
            <a:lvl6pPr indent="0" lvl="5" marL="2286000" marR="0" rtl="0" algn="l">
              <a:spcBef>
                <a:spcPts val="320"/>
              </a:spcBef>
              <a:buClr>
                <a:schemeClr val="dk1"/>
              </a:buClr>
              <a:buFont typeface="Arial"/>
              <a:buNone/>
              <a:defRPr b="1" i="0" sz="1600" u="none" cap="none" strike="noStrike">
                <a:solidFill>
                  <a:schemeClr val="dk1"/>
                </a:solidFill>
                <a:latin typeface="Trebuchet MS"/>
                <a:ea typeface="Trebuchet MS"/>
                <a:cs typeface="Trebuchet MS"/>
                <a:sym typeface="Trebuchet MS"/>
              </a:defRPr>
            </a:lvl6pPr>
            <a:lvl7pPr indent="0" lvl="6" marL="2743200" marR="0" rtl="0" algn="l">
              <a:spcBef>
                <a:spcPts val="320"/>
              </a:spcBef>
              <a:buClr>
                <a:schemeClr val="dk1"/>
              </a:buClr>
              <a:buFont typeface="Arial"/>
              <a:buNone/>
              <a:defRPr b="1" i="0" sz="1600" u="none" cap="none" strike="noStrike">
                <a:solidFill>
                  <a:schemeClr val="dk1"/>
                </a:solidFill>
                <a:latin typeface="Trebuchet MS"/>
                <a:ea typeface="Trebuchet MS"/>
                <a:cs typeface="Trebuchet MS"/>
                <a:sym typeface="Trebuchet MS"/>
              </a:defRPr>
            </a:lvl7pPr>
            <a:lvl8pPr indent="0" lvl="7" marL="3200400" marR="0" rtl="0" algn="l">
              <a:spcBef>
                <a:spcPts val="320"/>
              </a:spcBef>
              <a:buClr>
                <a:schemeClr val="dk1"/>
              </a:buClr>
              <a:buFont typeface="Arial"/>
              <a:buNone/>
              <a:defRPr b="1" i="0" sz="1600" u="none" cap="none" strike="noStrike">
                <a:solidFill>
                  <a:schemeClr val="dk1"/>
                </a:solidFill>
                <a:latin typeface="Trebuchet MS"/>
                <a:ea typeface="Trebuchet MS"/>
                <a:cs typeface="Trebuchet MS"/>
                <a:sym typeface="Trebuchet MS"/>
              </a:defRPr>
            </a:lvl8pPr>
            <a:lvl9pPr indent="0" lvl="8" marL="3657600" marR="0" rtl="0" algn="l">
              <a:spcBef>
                <a:spcPts val="320"/>
              </a:spcBef>
              <a:buClr>
                <a:schemeClr val="dk1"/>
              </a:buClr>
              <a:buFont typeface="Arial"/>
              <a:buNone/>
              <a:defRPr b="1" i="0" sz="1600" u="none" cap="none" strike="noStrike">
                <a:solidFill>
                  <a:schemeClr val="dk1"/>
                </a:solidFill>
                <a:latin typeface="Trebuchet MS"/>
                <a:ea typeface="Trebuchet MS"/>
                <a:cs typeface="Trebuchet MS"/>
                <a:sym typeface="Trebuchet MS"/>
              </a:defRPr>
            </a:lvl9pPr>
          </a:lstStyle>
          <a:p/>
        </p:txBody>
      </p:sp>
      <p:sp>
        <p:nvSpPr>
          <p:cNvPr id="56" name="Shape 56"/>
          <p:cNvSpPr txBox="1"/>
          <p:nvPr>
            <p:ph idx="4" type="body"/>
          </p:nvPr>
        </p:nvSpPr>
        <p:spPr>
          <a:xfrm>
            <a:off x="4705350" y="2362199"/>
            <a:ext cx="3657600" cy="3686100"/>
          </a:xfrm>
          <a:prstGeom prst="rect">
            <a:avLst/>
          </a:prstGeom>
          <a:noFill/>
          <a:ln>
            <a:noFill/>
          </a:ln>
        </p:spPr>
        <p:txBody>
          <a:bodyPr anchorCtr="0" anchor="t" bIns="91425" lIns="91425" rIns="91425" tIns="91425"/>
          <a:lstStyle>
            <a:lvl1pPr indent="-155575" lvl="0" marL="282575" marR="0" rtl="0" algn="l">
              <a:spcBef>
                <a:spcPts val="2000"/>
              </a:spcBef>
              <a:spcAft>
                <a:spcPts val="0"/>
              </a:spcAft>
              <a:buClr>
                <a:srgbClr val="001D4D"/>
              </a:buClr>
              <a:buSzPct val="100000"/>
              <a:buFont typeface="Noto Sans Symbols"/>
              <a:buChar char="●"/>
              <a:defRPr b="0" i="0" sz="2000" u="none" cap="none" strike="noStrike">
                <a:solidFill>
                  <a:srgbClr val="001D4D"/>
                </a:solidFill>
                <a:latin typeface="Trebuchet MS"/>
                <a:ea typeface="Trebuchet MS"/>
                <a:cs typeface="Trebuchet MS"/>
                <a:sym typeface="Trebuchet MS"/>
              </a:defRPr>
            </a:lvl1pPr>
            <a:lvl2pPr indent="-184150" lvl="1" marL="57785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2pPr>
            <a:lvl3pPr indent="-174625" lvl="2" marL="86042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3pPr>
            <a:lvl4pPr indent="-177800" lvl="3" marL="114300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4pPr>
            <a:lvl5pPr indent="-168275" lvl="4" marL="142557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5pPr>
            <a:lvl6pPr indent="-127000" lvl="5" marL="2514600" marR="0" rtl="0" algn="l">
              <a:spcBef>
                <a:spcPts val="320"/>
              </a:spcBef>
              <a:buClr>
                <a:schemeClr val="dk1"/>
              </a:buClr>
              <a:buSzPct val="100000"/>
              <a:buFont typeface="Arial"/>
              <a:buChar char="•"/>
              <a:defRPr b="0" i="0" sz="1600" u="none" cap="none" strike="noStrike">
                <a:solidFill>
                  <a:schemeClr val="dk1"/>
                </a:solidFill>
                <a:latin typeface="Trebuchet MS"/>
                <a:ea typeface="Trebuchet MS"/>
                <a:cs typeface="Trebuchet MS"/>
                <a:sym typeface="Trebuchet MS"/>
              </a:defRPr>
            </a:lvl6pPr>
            <a:lvl7pPr indent="-127000" lvl="6" marL="2971800" marR="0" rtl="0" algn="l">
              <a:spcBef>
                <a:spcPts val="320"/>
              </a:spcBef>
              <a:buClr>
                <a:schemeClr val="dk1"/>
              </a:buClr>
              <a:buSzPct val="100000"/>
              <a:buFont typeface="Arial"/>
              <a:buChar char="•"/>
              <a:defRPr b="0" i="0" sz="1600" u="none" cap="none" strike="noStrike">
                <a:solidFill>
                  <a:schemeClr val="dk1"/>
                </a:solidFill>
                <a:latin typeface="Trebuchet MS"/>
                <a:ea typeface="Trebuchet MS"/>
                <a:cs typeface="Trebuchet MS"/>
                <a:sym typeface="Trebuchet MS"/>
              </a:defRPr>
            </a:lvl7pPr>
            <a:lvl8pPr indent="-127000" lvl="7" marL="3429000" marR="0" rtl="0" algn="l">
              <a:spcBef>
                <a:spcPts val="320"/>
              </a:spcBef>
              <a:buClr>
                <a:schemeClr val="dk1"/>
              </a:buClr>
              <a:buSzPct val="100000"/>
              <a:buFont typeface="Arial"/>
              <a:buChar char="•"/>
              <a:defRPr b="0" i="0" sz="1600" u="none" cap="none" strike="noStrike">
                <a:solidFill>
                  <a:schemeClr val="dk1"/>
                </a:solidFill>
                <a:latin typeface="Trebuchet MS"/>
                <a:ea typeface="Trebuchet MS"/>
                <a:cs typeface="Trebuchet MS"/>
                <a:sym typeface="Trebuchet MS"/>
              </a:defRPr>
            </a:lvl8pPr>
            <a:lvl9pPr indent="-127000" lvl="8" marL="3886200" marR="0" rtl="0" algn="l">
              <a:spcBef>
                <a:spcPts val="320"/>
              </a:spcBef>
              <a:buClr>
                <a:schemeClr val="dk1"/>
              </a:buClr>
              <a:buSzPct val="100000"/>
              <a:buFont typeface="Arial"/>
              <a:buChar char="•"/>
              <a:defRPr b="0" i="0" sz="1600" u="none" cap="none" strike="noStrike">
                <a:solidFill>
                  <a:schemeClr val="dk1"/>
                </a:solidFill>
                <a:latin typeface="Trebuchet MS"/>
                <a:ea typeface="Trebuchet MS"/>
                <a:cs typeface="Trebuchet MS"/>
                <a:sym typeface="Trebuchet MS"/>
              </a:defRPr>
            </a:lvl9pPr>
          </a:lstStyle>
          <a:p/>
        </p:txBody>
      </p:sp>
      <p:sp>
        <p:nvSpPr>
          <p:cNvPr id="57" name="Shape 57"/>
          <p:cNvSpPr txBox="1"/>
          <p:nvPr>
            <p:ph idx="10" type="dt"/>
          </p:nvPr>
        </p:nvSpPr>
        <p:spPr>
          <a:xfrm>
            <a:off x="381000" y="6288087"/>
            <a:ext cx="1887600" cy="365100"/>
          </a:xfrm>
          <a:prstGeom prst="rect">
            <a:avLst/>
          </a:prstGeom>
          <a:noFill/>
          <a:ln>
            <a:noFill/>
          </a:ln>
        </p:spPr>
        <p:txBody>
          <a:bodyPr anchorCtr="0" anchor="ctr" bIns="91425" lIns="91425" rIns="91425" tIns="91425"/>
          <a:lstStyle>
            <a:lvl1pPr indent="0" lvl="0" marL="0" marR="0" rtl="0" algn="l">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58" name="Shape 58"/>
          <p:cNvSpPr txBox="1"/>
          <p:nvPr>
            <p:ph idx="11" type="ftr"/>
          </p:nvPr>
        </p:nvSpPr>
        <p:spPr>
          <a:xfrm>
            <a:off x="3305175" y="6288087"/>
            <a:ext cx="5238900" cy="365100"/>
          </a:xfrm>
          <a:prstGeom prst="rect">
            <a:avLst/>
          </a:prstGeom>
          <a:noFill/>
          <a:ln>
            <a:noFill/>
          </a:ln>
        </p:spPr>
        <p:txBody>
          <a:bodyPr anchorCtr="0" anchor="ctr" bIns="91425" lIns="91425" rIns="91425" tIns="91425"/>
          <a:lstStyle>
            <a:lvl1pPr indent="0" lvl="0" marL="0" marR="0" rtl="0" algn="r">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59" name="Shape 59"/>
          <p:cNvSpPr txBox="1"/>
          <p:nvPr>
            <p:ph idx="12" type="sldNum"/>
          </p:nvPr>
        </p:nvSpPr>
        <p:spPr>
          <a:xfrm>
            <a:off x="8404225" y="219075"/>
            <a:ext cx="493800" cy="365100"/>
          </a:xfrm>
          <a:prstGeom prst="rect">
            <a:avLst/>
          </a:prstGeom>
          <a:noFill/>
          <a:ln>
            <a:noFill/>
          </a:ln>
        </p:spPr>
        <p:txBody>
          <a:bodyPr anchorCtr="0" anchor="ctr"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2"/>
                </a:solidFill>
                <a:latin typeface="Trebuchet MS"/>
                <a:ea typeface="Trebuchet MS"/>
                <a:cs typeface="Trebuchet MS"/>
                <a:sym typeface="Trebuchet MS"/>
              </a:rPr>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2 Content, Top and Bottom">
    <p:spTree>
      <p:nvGrpSpPr>
        <p:cNvPr id="60" name="Shape 60"/>
        <p:cNvGrpSpPr/>
        <p:nvPr/>
      </p:nvGrpSpPr>
      <p:grpSpPr>
        <a:xfrm>
          <a:off x="0" y="0"/>
          <a:ext cx="0" cy="0"/>
          <a:chOff x="0" y="0"/>
          <a:chExt cx="0" cy="0"/>
        </a:xfrm>
      </p:grpSpPr>
      <p:pic>
        <p:nvPicPr>
          <p:cNvPr descr="Overlay-ContentSlides.png" id="61" name="Shape 61"/>
          <p:cNvPicPr preferRelativeResize="0"/>
          <p:nvPr/>
        </p:nvPicPr>
        <p:blipFill rotWithShape="1">
          <a:blip r:embed="rId2">
            <a:alphaModFix/>
          </a:blip>
          <a:srcRect b="0" l="0" r="0" t="0"/>
          <a:stretch/>
        </p:blipFill>
        <p:spPr>
          <a:xfrm>
            <a:off x="150812" y="187325"/>
            <a:ext cx="8828100" cy="6481800"/>
          </a:xfrm>
          <a:prstGeom prst="rect">
            <a:avLst/>
          </a:prstGeom>
          <a:noFill/>
          <a:ln>
            <a:noFill/>
          </a:ln>
        </p:spPr>
      </p:pic>
      <p:sp>
        <p:nvSpPr>
          <p:cNvPr id="62" name="Shape 62"/>
          <p:cNvSpPr txBox="1"/>
          <p:nvPr>
            <p:ph type="title"/>
          </p:nvPr>
        </p:nvSpPr>
        <p:spPr>
          <a:xfrm>
            <a:off x="779462" y="381000"/>
            <a:ext cx="7583400" cy="1044600"/>
          </a:xfrm>
          <a:prstGeom prst="rect">
            <a:avLst/>
          </a:prstGeom>
          <a:noFill/>
          <a:ln>
            <a:noFill/>
          </a:ln>
        </p:spPr>
        <p:txBody>
          <a:bodyPr anchorCtr="0" anchor="b" bIns="91425" lIns="91425" rIns="91425" tIns="91425"/>
          <a:lstStyle>
            <a:lvl1pPr indent="0" lvl="0"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9pPr>
          </a:lstStyle>
          <a:p/>
        </p:txBody>
      </p:sp>
      <p:sp>
        <p:nvSpPr>
          <p:cNvPr id="63" name="Shape 63"/>
          <p:cNvSpPr txBox="1"/>
          <p:nvPr>
            <p:ph idx="1" type="body"/>
          </p:nvPr>
        </p:nvSpPr>
        <p:spPr>
          <a:xfrm>
            <a:off x="779462" y="1828800"/>
            <a:ext cx="7585200" cy="2057400"/>
          </a:xfrm>
          <a:prstGeom prst="rect">
            <a:avLst/>
          </a:prstGeom>
          <a:noFill/>
          <a:ln>
            <a:noFill/>
          </a:ln>
        </p:spPr>
        <p:txBody>
          <a:bodyPr anchorCtr="0" anchor="t" bIns="91425" lIns="91425" rIns="91425" tIns="91425"/>
          <a:lstStyle>
            <a:lvl1pPr indent="-155575" lvl="0" marL="282575" marR="0" rtl="0" algn="l">
              <a:spcBef>
                <a:spcPts val="2000"/>
              </a:spcBef>
              <a:spcAft>
                <a:spcPts val="0"/>
              </a:spcAft>
              <a:buClr>
                <a:srgbClr val="001D4D"/>
              </a:buClr>
              <a:buSzPct val="100000"/>
              <a:buFont typeface="Noto Sans Symbols"/>
              <a:buChar char="●"/>
              <a:defRPr b="0" i="0" sz="2000" u="none" cap="none" strike="noStrike">
                <a:solidFill>
                  <a:srgbClr val="001D4D"/>
                </a:solidFill>
                <a:latin typeface="Trebuchet MS"/>
                <a:ea typeface="Trebuchet MS"/>
                <a:cs typeface="Trebuchet MS"/>
                <a:sym typeface="Trebuchet MS"/>
              </a:defRPr>
            </a:lvl1pPr>
            <a:lvl2pPr indent="-184150" lvl="1" marL="57785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2pPr>
            <a:lvl3pPr indent="-174625" lvl="2" marL="86042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3pPr>
            <a:lvl4pPr indent="-177800" lvl="3" marL="114300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4pPr>
            <a:lvl5pPr indent="-168275" lvl="4" marL="142557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5pPr>
            <a:lvl6pPr indent="-114300" lvl="5" marL="25146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6pPr>
            <a:lvl7pPr indent="-114300" lvl="6" marL="29718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7pPr>
            <a:lvl8pPr indent="-114300" lvl="7" marL="34290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8pPr>
            <a:lvl9pPr indent="-114300" lvl="8" marL="38862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64" name="Shape 64"/>
          <p:cNvSpPr txBox="1"/>
          <p:nvPr>
            <p:ph idx="2" type="body"/>
          </p:nvPr>
        </p:nvSpPr>
        <p:spPr>
          <a:xfrm>
            <a:off x="779462" y="3991816"/>
            <a:ext cx="7585200" cy="2057400"/>
          </a:xfrm>
          <a:prstGeom prst="rect">
            <a:avLst/>
          </a:prstGeom>
          <a:noFill/>
          <a:ln>
            <a:noFill/>
          </a:ln>
        </p:spPr>
        <p:txBody>
          <a:bodyPr anchorCtr="0" anchor="t" bIns="91425" lIns="91425" rIns="91425" tIns="91425"/>
          <a:lstStyle>
            <a:lvl1pPr indent="-155575" lvl="0" marL="282575" marR="0" rtl="0" algn="l">
              <a:spcBef>
                <a:spcPts val="2000"/>
              </a:spcBef>
              <a:spcAft>
                <a:spcPts val="0"/>
              </a:spcAft>
              <a:buClr>
                <a:srgbClr val="001D4D"/>
              </a:buClr>
              <a:buSzPct val="100000"/>
              <a:buFont typeface="Noto Sans Symbols"/>
              <a:buChar char="●"/>
              <a:defRPr b="0" i="0" sz="2000" u="none" cap="none" strike="noStrike">
                <a:solidFill>
                  <a:srgbClr val="001D4D"/>
                </a:solidFill>
                <a:latin typeface="Trebuchet MS"/>
                <a:ea typeface="Trebuchet MS"/>
                <a:cs typeface="Trebuchet MS"/>
                <a:sym typeface="Trebuchet MS"/>
              </a:defRPr>
            </a:lvl1pPr>
            <a:lvl2pPr indent="-184150" lvl="1" marL="57785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2pPr>
            <a:lvl3pPr indent="-174625" lvl="2" marL="86042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3pPr>
            <a:lvl4pPr indent="-177800" lvl="3" marL="114300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4pPr>
            <a:lvl5pPr indent="-168275" lvl="4" marL="142557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5pPr>
            <a:lvl6pPr indent="-114300" lvl="5" marL="25146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6pPr>
            <a:lvl7pPr indent="-114300" lvl="6" marL="29718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7pPr>
            <a:lvl8pPr indent="-114300" lvl="7" marL="34290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8pPr>
            <a:lvl9pPr indent="-114300" lvl="8" marL="38862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65" name="Shape 65"/>
          <p:cNvSpPr txBox="1"/>
          <p:nvPr>
            <p:ph idx="10" type="dt"/>
          </p:nvPr>
        </p:nvSpPr>
        <p:spPr>
          <a:xfrm>
            <a:off x="381000" y="6288087"/>
            <a:ext cx="1887600" cy="365100"/>
          </a:xfrm>
          <a:prstGeom prst="rect">
            <a:avLst/>
          </a:prstGeom>
          <a:noFill/>
          <a:ln>
            <a:noFill/>
          </a:ln>
        </p:spPr>
        <p:txBody>
          <a:bodyPr anchorCtr="0" anchor="ctr" bIns="91425" lIns="91425" rIns="91425" tIns="91425"/>
          <a:lstStyle>
            <a:lvl1pPr indent="0" lvl="0" marL="0" marR="0" rtl="0" algn="l">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66" name="Shape 66"/>
          <p:cNvSpPr txBox="1"/>
          <p:nvPr>
            <p:ph idx="11" type="ftr"/>
          </p:nvPr>
        </p:nvSpPr>
        <p:spPr>
          <a:xfrm>
            <a:off x="3305175" y="6288087"/>
            <a:ext cx="5238900" cy="365100"/>
          </a:xfrm>
          <a:prstGeom prst="rect">
            <a:avLst/>
          </a:prstGeom>
          <a:noFill/>
          <a:ln>
            <a:noFill/>
          </a:ln>
        </p:spPr>
        <p:txBody>
          <a:bodyPr anchorCtr="0" anchor="ctr" bIns="91425" lIns="91425" rIns="91425" tIns="91425"/>
          <a:lstStyle>
            <a:lvl1pPr indent="0" lvl="0" marL="0" marR="0" rtl="0" algn="r">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67" name="Shape 67"/>
          <p:cNvSpPr txBox="1"/>
          <p:nvPr>
            <p:ph idx="12" type="sldNum"/>
          </p:nvPr>
        </p:nvSpPr>
        <p:spPr>
          <a:xfrm>
            <a:off x="8404225" y="219075"/>
            <a:ext cx="493800" cy="365100"/>
          </a:xfrm>
          <a:prstGeom prst="rect">
            <a:avLst/>
          </a:prstGeom>
          <a:noFill/>
          <a:ln>
            <a:noFill/>
          </a:ln>
        </p:spPr>
        <p:txBody>
          <a:bodyPr anchorCtr="0" anchor="ctr"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2"/>
                </a:solidFill>
                <a:latin typeface="Trebuchet MS"/>
                <a:ea typeface="Trebuchet MS"/>
                <a:cs typeface="Trebuchet MS"/>
                <a:sym typeface="Trebuchet MS"/>
              </a:rPr>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3 Content">
    <p:spTree>
      <p:nvGrpSpPr>
        <p:cNvPr id="68" name="Shape 68"/>
        <p:cNvGrpSpPr/>
        <p:nvPr/>
      </p:nvGrpSpPr>
      <p:grpSpPr>
        <a:xfrm>
          <a:off x="0" y="0"/>
          <a:ext cx="0" cy="0"/>
          <a:chOff x="0" y="0"/>
          <a:chExt cx="0" cy="0"/>
        </a:xfrm>
      </p:grpSpPr>
      <p:pic>
        <p:nvPicPr>
          <p:cNvPr descr="Overlay-ContentSlides.png" id="69" name="Shape 69"/>
          <p:cNvPicPr preferRelativeResize="0"/>
          <p:nvPr/>
        </p:nvPicPr>
        <p:blipFill rotWithShape="1">
          <a:blip r:embed="rId2">
            <a:alphaModFix/>
          </a:blip>
          <a:srcRect b="0" l="0" r="0" t="0"/>
          <a:stretch/>
        </p:blipFill>
        <p:spPr>
          <a:xfrm>
            <a:off x="150812" y="187325"/>
            <a:ext cx="8828100" cy="6481800"/>
          </a:xfrm>
          <a:prstGeom prst="rect">
            <a:avLst/>
          </a:prstGeom>
          <a:noFill/>
          <a:ln>
            <a:noFill/>
          </a:ln>
        </p:spPr>
      </p:pic>
      <p:sp>
        <p:nvSpPr>
          <p:cNvPr id="70" name="Shape 70"/>
          <p:cNvSpPr txBox="1"/>
          <p:nvPr>
            <p:ph type="title"/>
          </p:nvPr>
        </p:nvSpPr>
        <p:spPr>
          <a:xfrm>
            <a:off x="779462" y="381000"/>
            <a:ext cx="7583400" cy="1044600"/>
          </a:xfrm>
          <a:prstGeom prst="rect">
            <a:avLst/>
          </a:prstGeom>
          <a:noFill/>
          <a:ln>
            <a:noFill/>
          </a:ln>
        </p:spPr>
        <p:txBody>
          <a:bodyPr anchorCtr="0" anchor="b" bIns="91425" lIns="91425" rIns="91425" tIns="91425"/>
          <a:lstStyle>
            <a:lvl1pPr indent="0" lvl="0"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9pPr>
          </a:lstStyle>
          <a:p/>
        </p:txBody>
      </p:sp>
      <p:sp>
        <p:nvSpPr>
          <p:cNvPr id="71" name="Shape 71"/>
          <p:cNvSpPr txBox="1"/>
          <p:nvPr>
            <p:ph idx="1" type="body"/>
          </p:nvPr>
        </p:nvSpPr>
        <p:spPr>
          <a:xfrm>
            <a:off x="4710953" y="1828800"/>
            <a:ext cx="3657600" cy="2057400"/>
          </a:xfrm>
          <a:prstGeom prst="rect">
            <a:avLst/>
          </a:prstGeom>
          <a:noFill/>
          <a:ln>
            <a:noFill/>
          </a:ln>
        </p:spPr>
        <p:txBody>
          <a:bodyPr anchorCtr="0" anchor="t" bIns="91425" lIns="91425" rIns="91425" tIns="91425"/>
          <a:lstStyle>
            <a:lvl1pPr indent="-155575" lvl="0" marL="282575" marR="0" rtl="0" algn="l">
              <a:spcBef>
                <a:spcPts val="2000"/>
              </a:spcBef>
              <a:spcAft>
                <a:spcPts val="0"/>
              </a:spcAft>
              <a:buClr>
                <a:srgbClr val="001D4D"/>
              </a:buClr>
              <a:buSzPct val="100000"/>
              <a:buFont typeface="Noto Sans Symbols"/>
              <a:buChar char="●"/>
              <a:defRPr b="0" i="0" sz="2000" u="none" cap="none" strike="noStrike">
                <a:solidFill>
                  <a:srgbClr val="001D4D"/>
                </a:solidFill>
                <a:latin typeface="Trebuchet MS"/>
                <a:ea typeface="Trebuchet MS"/>
                <a:cs typeface="Trebuchet MS"/>
                <a:sym typeface="Trebuchet MS"/>
              </a:defRPr>
            </a:lvl1pPr>
            <a:lvl2pPr indent="-184150" lvl="1" marL="57785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2pPr>
            <a:lvl3pPr indent="-174625" lvl="2" marL="86042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3pPr>
            <a:lvl4pPr indent="-177800" lvl="3" marL="114300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4pPr>
            <a:lvl5pPr indent="-168275" lvl="4" marL="142557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5pPr>
            <a:lvl6pPr indent="-114300" lvl="5" marL="25146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6pPr>
            <a:lvl7pPr indent="-114300" lvl="6" marL="29718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7pPr>
            <a:lvl8pPr indent="-114300" lvl="7" marL="34290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8pPr>
            <a:lvl9pPr indent="-114300" lvl="8" marL="38862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72" name="Shape 72"/>
          <p:cNvSpPr txBox="1"/>
          <p:nvPr>
            <p:ph idx="2" type="body"/>
          </p:nvPr>
        </p:nvSpPr>
        <p:spPr>
          <a:xfrm>
            <a:off x="4710953" y="3991816"/>
            <a:ext cx="3657600" cy="2057400"/>
          </a:xfrm>
          <a:prstGeom prst="rect">
            <a:avLst/>
          </a:prstGeom>
          <a:noFill/>
          <a:ln>
            <a:noFill/>
          </a:ln>
        </p:spPr>
        <p:txBody>
          <a:bodyPr anchorCtr="0" anchor="t" bIns="91425" lIns="91425" rIns="91425" tIns="91425"/>
          <a:lstStyle>
            <a:lvl1pPr indent="-155575" lvl="0" marL="282575" marR="0" rtl="0" algn="l">
              <a:spcBef>
                <a:spcPts val="2000"/>
              </a:spcBef>
              <a:spcAft>
                <a:spcPts val="0"/>
              </a:spcAft>
              <a:buClr>
                <a:srgbClr val="001D4D"/>
              </a:buClr>
              <a:buSzPct val="100000"/>
              <a:buFont typeface="Noto Sans Symbols"/>
              <a:buChar char="●"/>
              <a:defRPr b="0" i="0" sz="2000" u="none" cap="none" strike="noStrike">
                <a:solidFill>
                  <a:srgbClr val="001D4D"/>
                </a:solidFill>
                <a:latin typeface="Trebuchet MS"/>
                <a:ea typeface="Trebuchet MS"/>
                <a:cs typeface="Trebuchet MS"/>
                <a:sym typeface="Trebuchet MS"/>
              </a:defRPr>
            </a:lvl1pPr>
            <a:lvl2pPr indent="-184150" lvl="1" marL="57785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2pPr>
            <a:lvl3pPr indent="-174625" lvl="2" marL="86042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3pPr>
            <a:lvl4pPr indent="-177800" lvl="3" marL="114300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4pPr>
            <a:lvl5pPr indent="-168275" lvl="4" marL="142557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5pPr>
            <a:lvl6pPr indent="-114300" lvl="5" marL="25146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6pPr>
            <a:lvl7pPr indent="-114300" lvl="6" marL="29718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7pPr>
            <a:lvl8pPr indent="-114300" lvl="7" marL="34290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8pPr>
            <a:lvl9pPr indent="-114300" lvl="8" marL="38862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73" name="Shape 73"/>
          <p:cNvSpPr txBox="1"/>
          <p:nvPr>
            <p:ph idx="3" type="body"/>
          </p:nvPr>
        </p:nvSpPr>
        <p:spPr>
          <a:xfrm>
            <a:off x="779462" y="1828800"/>
            <a:ext cx="3657600" cy="4219500"/>
          </a:xfrm>
          <a:prstGeom prst="rect">
            <a:avLst/>
          </a:prstGeom>
          <a:noFill/>
          <a:ln>
            <a:noFill/>
          </a:ln>
        </p:spPr>
        <p:txBody>
          <a:bodyPr anchorCtr="0" anchor="t" bIns="91425" lIns="91425" rIns="91425" tIns="91425"/>
          <a:lstStyle>
            <a:lvl1pPr indent="-155575" lvl="0" marL="282575" marR="0" rtl="0" algn="l">
              <a:spcBef>
                <a:spcPts val="2000"/>
              </a:spcBef>
              <a:spcAft>
                <a:spcPts val="0"/>
              </a:spcAft>
              <a:buClr>
                <a:srgbClr val="001D4D"/>
              </a:buClr>
              <a:buSzPct val="100000"/>
              <a:buFont typeface="Noto Sans Symbols"/>
              <a:buChar char="●"/>
              <a:defRPr b="0" i="0" sz="2000" u="none" cap="none" strike="noStrike">
                <a:solidFill>
                  <a:srgbClr val="001D4D"/>
                </a:solidFill>
                <a:latin typeface="Trebuchet MS"/>
                <a:ea typeface="Trebuchet MS"/>
                <a:cs typeface="Trebuchet MS"/>
                <a:sym typeface="Trebuchet MS"/>
              </a:defRPr>
            </a:lvl1pPr>
            <a:lvl2pPr indent="-184150" lvl="1" marL="57785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2pPr>
            <a:lvl3pPr indent="-174625" lvl="2" marL="86042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3pPr>
            <a:lvl4pPr indent="-177800" lvl="3" marL="114300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4pPr>
            <a:lvl5pPr indent="-168275" lvl="4" marL="142557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5pPr>
            <a:lvl6pPr indent="-114300" lvl="5" marL="25146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6pPr>
            <a:lvl7pPr indent="-114300" lvl="6" marL="29718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7pPr>
            <a:lvl8pPr indent="-114300" lvl="7" marL="34290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8pPr>
            <a:lvl9pPr indent="-114300" lvl="8" marL="38862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74" name="Shape 74"/>
          <p:cNvSpPr txBox="1"/>
          <p:nvPr>
            <p:ph idx="10" type="dt"/>
          </p:nvPr>
        </p:nvSpPr>
        <p:spPr>
          <a:xfrm>
            <a:off x="381000" y="6288087"/>
            <a:ext cx="1887600" cy="365100"/>
          </a:xfrm>
          <a:prstGeom prst="rect">
            <a:avLst/>
          </a:prstGeom>
          <a:noFill/>
          <a:ln>
            <a:noFill/>
          </a:ln>
        </p:spPr>
        <p:txBody>
          <a:bodyPr anchorCtr="0" anchor="ctr" bIns="91425" lIns="91425" rIns="91425" tIns="91425"/>
          <a:lstStyle>
            <a:lvl1pPr indent="0" lvl="0" marL="0" marR="0" rtl="0" algn="l">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75" name="Shape 75"/>
          <p:cNvSpPr txBox="1"/>
          <p:nvPr>
            <p:ph idx="11" type="ftr"/>
          </p:nvPr>
        </p:nvSpPr>
        <p:spPr>
          <a:xfrm>
            <a:off x="3305175" y="6288087"/>
            <a:ext cx="5238900" cy="365100"/>
          </a:xfrm>
          <a:prstGeom prst="rect">
            <a:avLst/>
          </a:prstGeom>
          <a:noFill/>
          <a:ln>
            <a:noFill/>
          </a:ln>
        </p:spPr>
        <p:txBody>
          <a:bodyPr anchorCtr="0" anchor="ctr" bIns="91425" lIns="91425" rIns="91425" tIns="91425"/>
          <a:lstStyle>
            <a:lvl1pPr indent="0" lvl="0" marL="0" marR="0" rtl="0" algn="r">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76" name="Shape 76"/>
          <p:cNvSpPr txBox="1"/>
          <p:nvPr>
            <p:ph idx="12" type="sldNum"/>
          </p:nvPr>
        </p:nvSpPr>
        <p:spPr>
          <a:xfrm>
            <a:off x="8404225" y="219075"/>
            <a:ext cx="493800" cy="365100"/>
          </a:xfrm>
          <a:prstGeom prst="rect">
            <a:avLst/>
          </a:prstGeom>
          <a:noFill/>
          <a:ln>
            <a:noFill/>
          </a:ln>
        </p:spPr>
        <p:txBody>
          <a:bodyPr anchorCtr="0" anchor="ctr"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2"/>
                </a:solidFill>
                <a:latin typeface="Trebuchet MS"/>
                <a:ea typeface="Trebuchet MS"/>
                <a:cs typeface="Trebuchet MS"/>
                <a:sym typeface="Trebuchet MS"/>
              </a:rPr>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4 Content">
    <p:spTree>
      <p:nvGrpSpPr>
        <p:cNvPr id="77" name="Shape 77"/>
        <p:cNvGrpSpPr/>
        <p:nvPr/>
      </p:nvGrpSpPr>
      <p:grpSpPr>
        <a:xfrm>
          <a:off x="0" y="0"/>
          <a:ext cx="0" cy="0"/>
          <a:chOff x="0" y="0"/>
          <a:chExt cx="0" cy="0"/>
        </a:xfrm>
      </p:grpSpPr>
      <p:pic>
        <p:nvPicPr>
          <p:cNvPr descr="Overlay-ContentSlides.png" id="78" name="Shape 78"/>
          <p:cNvPicPr preferRelativeResize="0"/>
          <p:nvPr/>
        </p:nvPicPr>
        <p:blipFill rotWithShape="1">
          <a:blip r:embed="rId2">
            <a:alphaModFix/>
          </a:blip>
          <a:srcRect b="0" l="0" r="0" t="0"/>
          <a:stretch/>
        </p:blipFill>
        <p:spPr>
          <a:xfrm>
            <a:off x="150812" y="187325"/>
            <a:ext cx="8828100" cy="6481800"/>
          </a:xfrm>
          <a:prstGeom prst="rect">
            <a:avLst/>
          </a:prstGeom>
          <a:noFill/>
          <a:ln>
            <a:noFill/>
          </a:ln>
        </p:spPr>
      </p:pic>
      <p:sp>
        <p:nvSpPr>
          <p:cNvPr id="79" name="Shape 79"/>
          <p:cNvSpPr txBox="1"/>
          <p:nvPr>
            <p:ph type="title"/>
          </p:nvPr>
        </p:nvSpPr>
        <p:spPr>
          <a:xfrm>
            <a:off x="779462" y="381000"/>
            <a:ext cx="7583400" cy="1044600"/>
          </a:xfrm>
          <a:prstGeom prst="rect">
            <a:avLst/>
          </a:prstGeom>
          <a:noFill/>
          <a:ln>
            <a:noFill/>
          </a:ln>
        </p:spPr>
        <p:txBody>
          <a:bodyPr anchorCtr="0" anchor="b" bIns="91425" lIns="91425" rIns="91425" tIns="91425"/>
          <a:lstStyle>
            <a:lvl1pPr indent="0" lvl="0"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9pPr>
          </a:lstStyle>
          <a:p/>
        </p:txBody>
      </p:sp>
      <p:sp>
        <p:nvSpPr>
          <p:cNvPr id="80" name="Shape 80"/>
          <p:cNvSpPr txBox="1"/>
          <p:nvPr>
            <p:ph idx="1" type="body"/>
          </p:nvPr>
        </p:nvSpPr>
        <p:spPr>
          <a:xfrm>
            <a:off x="779462" y="1828800"/>
            <a:ext cx="3657600" cy="2057400"/>
          </a:xfrm>
          <a:prstGeom prst="rect">
            <a:avLst/>
          </a:prstGeom>
          <a:noFill/>
          <a:ln>
            <a:noFill/>
          </a:ln>
        </p:spPr>
        <p:txBody>
          <a:bodyPr anchorCtr="0" anchor="t" bIns="91425" lIns="91425" rIns="91425" tIns="91425"/>
          <a:lstStyle>
            <a:lvl1pPr indent="-155575" lvl="0" marL="282575" marR="0" rtl="0" algn="l">
              <a:spcBef>
                <a:spcPts val="2000"/>
              </a:spcBef>
              <a:spcAft>
                <a:spcPts val="0"/>
              </a:spcAft>
              <a:buClr>
                <a:srgbClr val="001D4D"/>
              </a:buClr>
              <a:buSzPct val="100000"/>
              <a:buFont typeface="Noto Sans Symbols"/>
              <a:buChar char="●"/>
              <a:defRPr b="0" i="0" sz="2000" u="none" cap="none" strike="noStrike">
                <a:solidFill>
                  <a:srgbClr val="001D4D"/>
                </a:solidFill>
                <a:latin typeface="Trebuchet MS"/>
                <a:ea typeface="Trebuchet MS"/>
                <a:cs typeface="Trebuchet MS"/>
                <a:sym typeface="Trebuchet MS"/>
              </a:defRPr>
            </a:lvl1pPr>
            <a:lvl2pPr indent="-184150" lvl="1" marL="57785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2pPr>
            <a:lvl3pPr indent="-174625" lvl="2" marL="86042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3pPr>
            <a:lvl4pPr indent="-177800" lvl="3" marL="114300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4pPr>
            <a:lvl5pPr indent="-168275" lvl="4" marL="142557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5pPr>
            <a:lvl6pPr indent="-114300" lvl="5" marL="25146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6pPr>
            <a:lvl7pPr indent="-114300" lvl="6" marL="29718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7pPr>
            <a:lvl8pPr indent="-114300" lvl="7" marL="34290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8pPr>
            <a:lvl9pPr indent="-114300" lvl="8" marL="38862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81" name="Shape 81"/>
          <p:cNvSpPr txBox="1"/>
          <p:nvPr>
            <p:ph idx="2" type="body"/>
          </p:nvPr>
        </p:nvSpPr>
        <p:spPr>
          <a:xfrm>
            <a:off x="779462" y="3991816"/>
            <a:ext cx="3657600" cy="2057400"/>
          </a:xfrm>
          <a:prstGeom prst="rect">
            <a:avLst/>
          </a:prstGeom>
          <a:noFill/>
          <a:ln>
            <a:noFill/>
          </a:ln>
        </p:spPr>
        <p:txBody>
          <a:bodyPr anchorCtr="0" anchor="t" bIns="91425" lIns="91425" rIns="91425" tIns="91425"/>
          <a:lstStyle>
            <a:lvl1pPr indent="-155575" lvl="0" marL="282575" marR="0" rtl="0" algn="l">
              <a:spcBef>
                <a:spcPts val="2000"/>
              </a:spcBef>
              <a:spcAft>
                <a:spcPts val="0"/>
              </a:spcAft>
              <a:buClr>
                <a:srgbClr val="001D4D"/>
              </a:buClr>
              <a:buSzPct val="100000"/>
              <a:buFont typeface="Noto Sans Symbols"/>
              <a:buChar char="●"/>
              <a:defRPr b="0" i="0" sz="2000" u="none" cap="none" strike="noStrike">
                <a:solidFill>
                  <a:srgbClr val="001D4D"/>
                </a:solidFill>
                <a:latin typeface="Trebuchet MS"/>
                <a:ea typeface="Trebuchet MS"/>
                <a:cs typeface="Trebuchet MS"/>
                <a:sym typeface="Trebuchet MS"/>
              </a:defRPr>
            </a:lvl1pPr>
            <a:lvl2pPr indent="-184150" lvl="1" marL="57785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2pPr>
            <a:lvl3pPr indent="-174625" lvl="2" marL="86042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3pPr>
            <a:lvl4pPr indent="-177800" lvl="3" marL="114300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4pPr>
            <a:lvl5pPr indent="-168275" lvl="4" marL="142557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5pPr>
            <a:lvl6pPr indent="-114300" lvl="5" marL="25146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6pPr>
            <a:lvl7pPr indent="-114300" lvl="6" marL="29718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7pPr>
            <a:lvl8pPr indent="-114300" lvl="7" marL="34290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8pPr>
            <a:lvl9pPr indent="-114300" lvl="8" marL="38862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82" name="Shape 82"/>
          <p:cNvSpPr txBox="1"/>
          <p:nvPr>
            <p:ph idx="3" type="body"/>
          </p:nvPr>
        </p:nvSpPr>
        <p:spPr>
          <a:xfrm>
            <a:off x="4710953" y="1828800"/>
            <a:ext cx="3657600" cy="2057400"/>
          </a:xfrm>
          <a:prstGeom prst="rect">
            <a:avLst/>
          </a:prstGeom>
          <a:noFill/>
          <a:ln>
            <a:noFill/>
          </a:ln>
        </p:spPr>
        <p:txBody>
          <a:bodyPr anchorCtr="0" anchor="t" bIns="91425" lIns="91425" rIns="91425" tIns="91425"/>
          <a:lstStyle>
            <a:lvl1pPr indent="-155575" lvl="0" marL="282575" marR="0" rtl="0" algn="l">
              <a:spcBef>
                <a:spcPts val="2000"/>
              </a:spcBef>
              <a:spcAft>
                <a:spcPts val="0"/>
              </a:spcAft>
              <a:buClr>
                <a:srgbClr val="001D4D"/>
              </a:buClr>
              <a:buSzPct val="100000"/>
              <a:buFont typeface="Noto Sans Symbols"/>
              <a:buChar char="●"/>
              <a:defRPr b="0" i="0" sz="2000" u="none" cap="none" strike="noStrike">
                <a:solidFill>
                  <a:srgbClr val="001D4D"/>
                </a:solidFill>
                <a:latin typeface="Trebuchet MS"/>
                <a:ea typeface="Trebuchet MS"/>
                <a:cs typeface="Trebuchet MS"/>
                <a:sym typeface="Trebuchet MS"/>
              </a:defRPr>
            </a:lvl1pPr>
            <a:lvl2pPr indent="-184150" lvl="1" marL="57785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2pPr>
            <a:lvl3pPr indent="-174625" lvl="2" marL="86042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3pPr>
            <a:lvl4pPr indent="-177800" lvl="3" marL="114300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4pPr>
            <a:lvl5pPr indent="-168275" lvl="4" marL="142557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5pPr>
            <a:lvl6pPr indent="-114300" lvl="5" marL="25146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6pPr>
            <a:lvl7pPr indent="-114300" lvl="6" marL="29718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7pPr>
            <a:lvl8pPr indent="-114300" lvl="7" marL="34290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8pPr>
            <a:lvl9pPr indent="-114300" lvl="8" marL="38862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83" name="Shape 83"/>
          <p:cNvSpPr txBox="1"/>
          <p:nvPr>
            <p:ph idx="4" type="body"/>
          </p:nvPr>
        </p:nvSpPr>
        <p:spPr>
          <a:xfrm>
            <a:off x="4710953" y="3991816"/>
            <a:ext cx="3657600" cy="2057400"/>
          </a:xfrm>
          <a:prstGeom prst="rect">
            <a:avLst/>
          </a:prstGeom>
          <a:noFill/>
          <a:ln>
            <a:noFill/>
          </a:ln>
        </p:spPr>
        <p:txBody>
          <a:bodyPr anchorCtr="0" anchor="t" bIns="91425" lIns="91425" rIns="91425" tIns="91425"/>
          <a:lstStyle>
            <a:lvl1pPr indent="-155575" lvl="0" marL="282575" marR="0" rtl="0" algn="l">
              <a:spcBef>
                <a:spcPts val="2000"/>
              </a:spcBef>
              <a:spcAft>
                <a:spcPts val="0"/>
              </a:spcAft>
              <a:buClr>
                <a:srgbClr val="001D4D"/>
              </a:buClr>
              <a:buSzPct val="100000"/>
              <a:buFont typeface="Noto Sans Symbols"/>
              <a:buChar char="●"/>
              <a:defRPr b="0" i="0" sz="2000" u="none" cap="none" strike="noStrike">
                <a:solidFill>
                  <a:srgbClr val="001D4D"/>
                </a:solidFill>
                <a:latin typeface="Trebuchet MS"/>
                <a:ea typeface="Trebuchet MS"/>
                <a:cs typeface="Trebuchet MS"/>
                <a:sym typeface="Trebuchet MS"/>
              </a:defRPr>
            </a:lvl1pPr>
            <a:lvl2pPr indent="-184150" lvl="1" marL="57785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2pPr>
            <a:lvl3pPr indent="-174625" lvl="2" marL="86042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3pPr>
            <a:lvl4pPr indent="-177800" lvl="3" marL="114300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4pPr>
            <a:lvl5pPr indent="-168275" lvl="4" marL="142557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5pPr>
            <a:lvl6pPr indent="-114300" lvl="5" marL="25146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6pPr>
            <a:lvl7pPr indent="-114300" lvl="6" marL="29718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7pPr>
            <a:lvl8pPr indent="-114300" lvl="7" marL="34290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8pPr>
            <a:lvl9pPr indent="-114300" lvl="8" marL="38862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84" name="Shape 84"/>
          <p:cNvSpPr txBox="1"/>
          <p:nvPr>
            <p:ph idx="10" type="dt"/>
          </p:nvPr>
        </p:nvSpPr>
        <p:spPr>
          <a:xfrm>
            <a:off x="381000" y="6288087"/>
            <a:ext cx="1887600" cy="365100"/>
          </a:xfrm>
          <a:prstGeom prst="rect">
            <a:avLst/>
          </a:prstGeom>
          <a:noFill/>
          <a:ln>
            <a:noFill/>
          </a:ln>
        </p:spPr>
        <p:txBody>
          <a:bodyPr anchorCtr="0" anchor="ctr" bIns="91425" lIns="91425" rIns="91425" tIns="91425"/>
          <a:lstStyle>
            <a:lvl1pPr indent="0" lvl="0" marL="0" marR="0" rtl="0" algn="l">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85" name="Shape 85"/>
          <p:cNvSpPr txBox="1"/>
          <p:nvPr>
            <p:ph idx="11" type="ftr"/>
          </p:nvPr>
        </p:nvSpPr>
        <p:spPr>
          <a:xfrm>
            <a:off x="3305175" y="6288087"/>
            <a:ext cx="5238900" cy="365100"/>
          </a:xfrm>
          <a:prstGeom prst="rect">
            <a:avLst/>
          </a:prstGeom>
          <a:noFill/>
          <a:ln>
            <a:noFill/>
          </a:ln>
        </p:spPr>
        <p:txBody>
          <a:bodyPr anchorCtr="0" anchor="ctr" bIns="91425" lIns="91425" rIns="91425" tIns="91425"/>
          <a:lstStyle>
            <a:lvl1pPr indent="0" lvl="0" marL="0" marR="0" rtl="0" algn="r">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86" name="Shape 86"/>
          <p:cNvSpPr txBox="1"/>
          <p:nvPr>
            <p:ph idx="12" type="sldNum"/>
          </p:nvPr>
        </p:nvSpPr>
        <p:spPr>
          <a:xfrm>
            <a:off x="8404225" y="219075"/>
            <a:ext cx="493800" cy="365100"/>
          </a:xfrm>
          <a:prstGeom prst="rect">
            <a:avLst/>
          </a:prstGeom>
          <a:noFill/>
          <a:ln>
            <a:noFill/>
          </a:ln>
        </p:spPr>
        <p:txBody>
          <a:bodyPr anchorCtr="0" anchor="ctr"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2"/>
                </a:solidFill>
                <a:latin typeface="Trebuchet MS"/>
                <a:ea typeface="Trebuchet MS"/>
                <a:cs typeface="Trebuchet MS"/>
                <a:sym typeface="Trebuchet MS"/>
              </a:rPr>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87" name="Shape 87"/>
        <p:cNvGrpSpPr/>
        <p:nvPr/>
      </p:nvGrpSpPr>
      <p:grpSpPr>
        <a:xfrm>
          <a:off x="0" y="0"/>
          <a:ext cx="0" cy="0"/>
          <a:chOff x="0" y="0"/>
          <a:chExt cx="0" cy="0"/>
        </a:xfrm>
      </p:grpSpPr>
      <p:pic>
        <p:nvPicPr>
          <p:cNvPr descr="Overlay-ContentSlides.png" id="88" name="Shape 88"/>
          <p:cNvPicPr preferRelativeResize="0"/>
          <p:nvPr/>
        </p:nvPicPr>
        <p:blipFill rotWithShape="1">
          <a:blip r:embed="rId2">
            <a:alphaModFix/>
          </a:blip>
          <a:srcRect b="0" l="0" r="0" t="0"/>
          <a:stretch/>
        </p:blipFill>
        <p:spPr>
          <a:xfrm>
            <a:off x="150812" y="187325"/>
            <a:ext cx="8828100" cy="6481800"/>
          </a:xfrm>
          <a:prstGeom prst="rect">
            <a:avLst/>
          </a:prstGeom>
          <a:noFill/>
          <a:ln>
            <a:noFill/>
          </a:ln>
        </p:spPr>
      </p:pic>
      <p:sp>
        <p:nvSpPr>
          <p:cNvPr id="89" name="Shape 89"/>
          <p:cNvSpPr txBox="1"/>
          <p:nvPr>
            <p:ph type="title"/>
          </p:nvPr>
        </p:nvSpPr>
        <p:spPr>
          <a:xfrm>
            <a:off x="779462" y="381000"/>
            <a:ext cx="7583400" cy="1044600"/>
          </a:xfrm>
          <a:prstGeom prst="rect">
            <a:avLst/>
          </a:prstGeom>
          <a:noFill/>
          <a:ln>
            <a:noFill/>
          </a:ln>
        </p:spPr>
        <p:txBody>
          <a:bodyPr anchorCtr="0" anchor="b" bIns="91425" lIns="91425" rIns="91425" tIns="91425"/>
          <a:lstStyle>
            <a:lvl1pPr indent="0" lvl="0"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9pPr>
          </a:lstStyle>
          <a:p/>
        </p:txBody>
      </p:sp>
      <p:sp>
        <p:nvSpPr>
          <p:cNvPr id="90" name="Shape 90"/>
          <p:cNvSpPr txBox="1"/>
          <p:nvPr>
            <p:ph idx="10" type="dt"/>
          </p:nvPr>
        </p:nvSpPr>
        <p:spPr>
          <a:xfrm>
            <a:off x="381000" y="6288087"/>
            <a:ext cx="1887600" cy="365100"/>
          </a:xfrm>
          <a:prstGeom prst="rect">
            <a:avLst/>
          </a:prstGeom>
          <a:noFill/>
          <a:ln>
            <a:noFill/>
          </a:ln>
        </p:spPr>
        <p:txBody>
          <a:bodyPr anchorCtr="0" anchor="ctr" bIns="91425" lIns="91425" rIns="91425" tIns="91425"/>
          <a:lstStyle>
            <a:lvl1pPr indent="0" lvl="0" marL="0" marR="0" rtl="0" algn="l">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91" name="Shape 91"/>
          <p:cNvSpPr txBox="1"/>
          <p:nvPr>
            <p:ph idx="11" type="ftr"/>
          </p:nvPr>
        </p:nvSpPr>
        <p:spPr>
          <a:xfrm>
            <a:off x="3305175" y="6288087"/>
            <a:ext cx="5238900" cy="365100"/>
          </a:xfrm>
          <a:prstGeom prst="rect">
            <a:avLst/>
          </a:prstGeom>
          <a:noFill/>
          <a:ln>
            <a:noFill/>
          </a:ln>
        </p:spPr>
        <p:txBody>
          <a:bodyPr anchorCtr="0" anchor="ctr" bIns="91425" lIns="91425" rIns="91425" tIns="91425"/>
          <a:lstStyle>
            <a:lvl1pPr indent="0" lvl="0" marL="0" marR="0" rtl="0" algn="r">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92" name="Shape 92"/>
          <p:cNvSpPr txBox="1"/>
          <p:nvPr>
            <p:ph idx="12" type="sldNum"/>
          </p:nvPr>
        </p:nvSpPr>
        <p:spPr>
          <a:xfrm>
            <a:off x="8404225" y="219075"/>
            <a:ext cx="493800" cy="365100"/>
          </a:xfrm>
          <a:prstGeom prst="rect">
            <a:avLst/>
          </a:prstGeom>
          <a:noFill/>
          <a:ln>
            <a:noFill/>
          </a:ln>
        </p:spPr>
        <p:txBody>
          <a:bodyPr anchorCtr="0" anchor="ctr"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2"/>
                </a:solidFill>
                <a:latin typeface="Trebuchet MS"/>
                <a:ea typeface="Trebuchet MS"/>
                <a:cs typeface="Trebuchet MS"/>
                <a:sym typeface="Trebuchet MS"/>
              </a:rPr>
              <a:t>‹#›</a:t>
            </a:fld>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03.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6" Type="http://schemas.openxmlformats.org/officeDocument/2006/relationships/slideLayout" Target="../slideLayouts/slideLayout5.xml"/><Relationship Id="rId18" Type="http://schemas.openxmlformats.org/officeDocument/2006/relationships/theme" Target="../theme/theme1.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9" name="Shape 9"/>
        <p:cNvGrpSpPr/>
        <p:nvPr/>
      </p:nvGrpSpPr>
      <p:grpSpPr>
        <a:xfrm>
          <a:off x="0" y="0"/>
          <a:ext cx="0" cy="0"/>
          <a:chOff x="0" y="0"/>
          <a:chExt cx="0" cy="0"/>
        </a:xfrm>
      </p:grpSpPr>
      <p:sp>
        <p:nvSpPr>
          <p:cNvPr id="10" name="Shape 10"/>
          <p:cNvSpPr/>
          <p:nvPr/>
        </p:nvSpPr>
        <p:spPr>
          <a:xfrm>
            <a:off x="190500" y="190500"/>
            <a:ext cx="8764500" cy="6478500"/>
          </a:xfrm>
          <a:prstGeom prst="round2DiagRect">
            <a:avLst>
              <a:gd fmla="val 9416" name="adj1"/>
              <a:gd fmla="val 0" name="adj2"/>
            </a:avLst>
          </a:prstGeom>
          <a:gradFill>
            <a:gsLst>
              <a:gs pos="0">
                <a:srgbClr val="B27A00"/>
              </a:gs>
              <a:gs pos="13000">
                <a:srgbClr val="B27A00"/>
              </a:gs>
              <a:gs pos="100000">
                <a:schemeClr val="lt1"/>
              </a:gs>
            </a:gsLst>
            <a:lin ang="5400012" scaled="0"/>
          </a:gradFill>
          <a:ln>
            <a:noFill/>
          </a:ln>
        </p:spPr>
        <p:txBody>
          <a:bodyPr anchorCtr="0" anchor="ctr" bIns="45700" lIns="91425" rIns="91425"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1" name="Shape 11"/>
          <p:cNvSpPr txBox="1"/>
          <p:nvPr>
            <p:ph type="title"/>
          </p:nvPr>
        </p:nvSpPr>
        <p:spPr>
          <a:xfrm>
            <a:off x="779462" y="381000"/>
            <a:ext cx="7583400" cy="1044600"/>
          </a:xfrm>
          <a:prstGeom prst="rect">
            <a:avLst/>
          </a:prstGeom>
          <a:noFill/>
          <a:ln>
            <a:noFill/>
          </a:ln>
        </p:spPr>
        <p:txBody>
          <a:bodyPr anchorCtr="0" anchor="b" bIns="91425" lIns="91425" rIns="91425" tIns="91425"/>
          <a:lstStyle>
            <a:lvl1pPr indent="0" lvl="0"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9pPr>
          </a:lstStyle>
          <a:p/>
        </p:txBody>
      </p:sp>
      <p:sp>
        <p:nvSpPr>
          <p:cNvPr id="12" name="Shape 12"/>
          <p:cNvSpPr txBox="1"/>
          <p:nvPr>
            <p:ph idx="1" type="body"/>
          </p:nvPr>
        </p:nvSpPr>
        <p:spPr>
          <a:xfrm>
            <a:off x="779462" y="1828800"/>
            <a:ext cx="7583400" cy="4208400"/>
          </a:xfrm>
          <a:prstGeom prst="rect">
            <a:avLst/>
          </a:prstGeom>
          <a:noFill/>
          <a:ln>
            <a:noFill/>
          </a:ln>
        </p:spPr>
        <p:txBody>
          <a:bodyPr anchorCtr="0" anchor="t" bIns="91425" lIns="91425" rIns="91425" tIns="91425"/>
          <a:lstStyle>
            <a:lvl1pPr indent="-142875" lvl="0" marL="282575" marR="0" rtl="0" algn="l">
              <a:spcBef>
                <a:spcPts val="2000"/>
              </a:spcBef>
              <a:spcAft>
                <a:spcPts val="0"/>
              </a:spcAft>
              <a:buClr>
                <a:srgbClr val="001D4D"/>
              </a:buClr>
              <a:buSzPct val="100000"/>
              <a:buFont typeface="Noto Sans Symbols"/>
              <a:buChar char="●"/>
              <a:defRPr b="0" i="0" sz="2200" u="none" cap="none" strike="noStrike">
                <a:solidFill>
                  <a:srgbClr val="001D4D"/>
                </a:solidFill>
                <a:latin typeface="Trebuchet MS"/>
                <a:ea typeface="Trebuchet MS"/>
                <a:cs typeface="Trebuchet MS"/>
                <a:sym typeface="Trebuchet MS"/>
              </a:defRPr>
            </a:lvl1pPr>
            <a:lvl2pPr indent="-171450" lvl="1" marL="577850" marR="0" rtl="0" algn="l">
              <a:spcBef>
                <a:spcPts val="600"/>
              </a:spcBef>
              <a:spcAft>
                <a:spcPts val="0"/>
              </a:spcAft>
              <a:buClr>
                <a:srgbClr val="001D4D"/>
              </a:buClr>
              <a:buSzPct val="100000"/>
              <a:buFont typeface="Noto Sans Symbols"/>
              <a:buChar char="●"/>
              <a:defRPr b="0" i="0" sz="2000" u="none" cap="none" strike="noStrike">
                <a:solidFill>
                  <a:srgbClr val="001D4D"/>
                </a:solidFill>
                <a:latin typeface="Trebuchet MS"/>
                <a:ea typeface="Trebuchet MS"/>
                <a:cs typeface="Trebuchet MS"/>
                <a:sym typeface="Trebuchet MS"/>
              </a:defRPr>
            </a:lvl2pPr>
            <a:lvl3pPr indent="-174625" lvl="2" marL="86042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3pPr>
            <a:lvl4pPr indent="-177800" lvl="3" marL="114300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4pPr>
            <a:lvl5pPr indent="-168275" lvl="4" marL="142557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9pPr>
          </a:lstStyle>
          <a:p/>
        </p:txBody>
      </p:sp>
      <p:sp>
        <p:nvSpPr>
          <p:cNvPr id="13" name="Shape 13"/>
          <p:cNvSpPr txBox="1"/>
          <p:nvPr>
            <p:ph idx="10" type="dt"/>
          </p:nvPr>
        </p:nvSpPr>
        <p:spPr>
          <a:xfrm>
            <a:off x="381000" y="6288087"/>
            <a:ext cx="1887600" cy="365100"/>
          </a:xfrm>
          <a:prstGeom prst="rect">
            <a:avLst/>
          </a:prstGeom>
          <a:noFill/>
          <a:ln>
            <a:noFill/>
          </a:ln>
        </p:spPr>
        <p:txBody>
          <a:bodyPr anchorCtr="0" anchor="ctr" bIns="91425" lIns="91425" rIns="91425" tIns="91425"/>
          <a:lstStyle>
            <a:lvl1pPr indent="0" lvl="0" marL="0" marR="0" rtl="0" algn="l">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14" name="Shape 14"/>
          <p:cNvSpPr txBox="1"/>
          <p:nvPr>
            <p:ph idx="11" type="ftr"/>
          </p:nvPr>
        </p:nvSpPr>
        <p:spPr>
          <a:xfrm>
            <a:off x="3305175" y="6288087"/>
            <a:ext cx="5238900" cy="365100"/>
          </a:xfrm>
          <a:prstGeom prst="rect">
            <a:avLst/>
          </a:prstGeom>
          <a:noFill/>
          <a:ln>
            <a:noFill/>
          </a:ln>
        </p:spPr>
        <p:txBody>
          <a:bodyPr anchorCtr="0" anchor="ctr" bIns="91425" lIns="91425" rIns="91425" tIns="91425"/>
          <a:lstStyle>
            <a:lvl1pPr indent="0" lvl="0" marL="0" marR="0" rtl="0" algn="r">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15" name="Shape 15"/>
          <p:cNvSpPr txBox="1"/>
          <p:nvPr>
            <p:ph idx="12" type="sldNum"/>
          </p:nvPr>
        </p:nvSpPr>
        <p:spPr>
          <a:xfrm>
            <a:off x="8404225" y="219075"/>
            <a:ext cx="493800" cy="365100"/>
          </a:xfrm>
          <a:prstGeom prst="rect">
            <a:avLst/>
          </a:prstGeom>
          <a:noFill/>
          <a:ln>
            <a:noFill/>
          </a:ln>
        </p:spPr>
        <p:txBody>
          <a:bodyPr anchorCtr="0" anchor="ctr"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2"/>
                </a:solidFill>
                <a:latin typeface="Trebuchet MS"/>
                <a:ea typeface="Trebuchet MS"/>
                <a:cs typeface="Trebuchet MS"/>
                <a:sym typeface="Trebuchet MS"/>
              </a:rPr>
              <a:t>‹#›</a:t>
            </a:fld>
          </a:p>
        </p:txBody>
      </p:sp>
      <p:pic>
        <p:nvPicPr>
          <p:cNvPr descr="FIULogo_H_CMYK_fx.png" id="16" name="Shape 16"/>
          <p:cNvPicPr preferRelativeResize="0"/>
          <p:nvPr/>
        </p:nvPicPr>
        <p:blipFill rotWithShape="1">
          <a:blip r:embed="rId1">
            <a:alphaModFix/>
          </a:blip>
          <a:srcRect b="0" l="0" r="0" t="0"/>
          <a:stretch/>
        </p:blipFill>
        <p:spPr>
          <a:xfrm>
            <a:off x="6103937" y="5959475"/>
            <a:ext cx="2430600" cy="693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40.png"/><Relationship Id="rId4" Type="http://schemas.openxmlformats.org/officeDocument/2006/relationships/image" Target="../media/image23.png"/><Relationship Id="rId5"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6.pn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30.png"/><Relationship Id="rId4" Type="http://schemas.openxmlformats.org/officeDocument/2006/relationships/image" Target="../media/image19.png"/><Relationship Id="rId5" Type="http://schemas.openxmlformats.org/officeDocument/2006/relationships/image" Target="../media/image18.png"/><Relationship Id="rId6" Type="http://schemas.openxmlformats.org/officeDocument/2006/relationships/image" Target="../media/image20.png"/><Relationship Id="rId7" Type="http://schemas.openxmlformats.org/officeDocument/2006/relationships/image" Target="../media/image2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6.xml"/><Relationship Id="rId3" Type="http://schemas.openxmlformats.org/officeDocument/2006/relationships/image" Target="../media/image22.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2.jpg"/><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2.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2.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09.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2.jpg"/><Relationship Id="rId4" Type="http://schemas.openxmlformats.org/officeDocument/2006/relationships/image" Target="../media/image27.jpg"/><Relationship Id="rId5" Type="http://schemas.openxmlformats.org/officeDocument/2006/relationships/image" Target="../media/image31.png"/><Relationship Id="rId6" Type="http://schemas.openxmlformats.org/officeDocument/2006/relationships/image" Target="../media/image26.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2.jpg"/><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2.jpg"/></Relationships>
</file>

<file path=ppt/slides/_rels/slide23.xml.rels><?xml version="1.0" encoding="UTF-8" standalone="yes"?><Relationships xmlns="http://schemas.openxmlformats.org/package/2006/relationships"><Relationship Id="rId11" Type="http://schemas.openxmlformats.org/officeDocument/2006/relationships/image" Target="../media/image36.jpg"/><Relationship Id="rId10" Type="http://schemas.openxmlformats.org/officeDocument/2006/relationships/image" Target="../media/image33.png"/><Relationship Id="rId12" Type="http://schemas.openxmlformats.org/officeDocument/2006/relationships/image" Target="../media/image34.png"/><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hyperlink" Target="mailto:jmorg035@fiu.edu" TargetMode="External"/><Relationship Id="rId4" Type="http://schemas.openxmlformats.org/officeDocument/2006/relationships/hyperlink" Target="mailto:jalva304@fiu.edu" TargetMode="External"/><Relationship Id="rId9" Type="http://schemas.openxmlformats.org/officeDocument/2006/relationships/image" Target="../media/image32.png"/><Relationship Id="rId5" Type="http://schemas.openxmlformats.org/officeDocument/2006/relationships/image" Target="../media/image28.png"/><Relationship Id="rId6" Type="http://schemas.openxmlformats.org/officeDocument/2006/relationships/image" Target="../media/image29.png"/><Relationship Id="rId7" Type="http://schemas.openxmlformats.org/officeDocument/2006/relationships/image" Target="../media/image35.png"/><Relationship Id="rId8" Type="http://schemas.openxmlformats.org/officeDocument/2006/relationships/image" Target="../media/image3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3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2.png"/><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1.pn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3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8" name="Shape 148"/>
        <p:cNvGrpSpPr/>
        <p:nvPr/>
      </p:nvGrpSpPr>
      <p:grpSpPr>
        <a:xfrm>
          <a:off x="0" y="0"/>
          <a:ext cx="0" cy="0"/>
          <a:chOff x="0" y="0"/>
          <a:chExt cx="0" cy="0"/>
        </a:xfrm>
      </p:grpSpPr>
      <p:sp>
        <p:nvSpPr>
          <p:cNvPr id="149" name="Shape 149"/>
          <p:cNvSpPr txBox="1"/>
          <p:nvPr>
            <p:ph type="ctrTitle"/>
          </p:nvPr>
        </p:nvSpPr>
        <p:spPr>
          <a:xfrm>
            <a:off x="135925" y="1510687"/>
            <a:ext cx="8686800" cy="3900900"/>
          </a:xfrm>
          <a:prstGeom prst="rect">
            <a:avLst/>
          </a:prstGeom>
          <a:noFill/>
          <a:ln>
            <a:noFill/>
          </a:ln>
        </p:spPr>
        <p:txBody>
          <a:bodyPr anchorCtr="0" anchor="b" bIns="45700" lIns="91425" rIns="91425" tIns="45700">
            <a:noAutofit/>
          </a:bodyPr>
          <a:lstStyle/>
          <a:p>
            <a:pPr indent="0" lvl="0" marL="0" marR="0" rtl="0" algn="ctr">
              <a:spcBef>
                <a:spcPts val="0"/>
              </a:spcBef>
              <a:spcAft>
                <a:spcPts val="0"/>
              </a:spcAft>
              <a:buSzPct val="25000"/>
              <a:buNone/>
            </a:pPr>
            <a:r>
              <a:rPr lang="en-US"/>
              <a:t>Interactive Paint</a:t>
            </a:r>
          </a:p>
          <a:p>
            <a:pPr indent="0" lvl="0" marL="0" marR="0" rtl="0" algn="ctr">
              <a:spcBef>
                <a:spcPts val="0"/>
              </a:spcBef>
              <a:spcAft>
                <a:spcPts val="0"/>
              </a:spcAft>
              <a:buSzPct val="25000"/>
              <a:buNone/>
            </a:pPr>
            <a:r>
              <a:t/>
            </a:r>
            <a:endParaRPr sz="2900"/>
          </a:p>
          <a:p>
            <a:pPr indent="0" lvl="0" marL="0" marR="0" rtl="0" algn="ctr">
              <a:spcBef>
                <a:spcPts val="0"/>
              </a:spcBef>
              <a:spcAft>
                <a:spcPts val="0"/>
              </a:spcAft>
              <a:buSzPct val="25000"/>
              <a:buNone/>
            </a:pPr>
            <a:r>
              <a:rPr b="0" i="0" lang="en-US" sz="2500" u="none" cap="none" strike="noStrike">
                <a:solidFill>
                  <a:srgbClr val="001D4D"/>
                </a:solidFill>
                <a:latin typeface="Trebuchet MS"/>
                <a:ea typeface="Trebuchet MS"/>
                <a:cs typeface="Trebuchet MS"/>
                <a:sym typeface="Trebuchet MS"/>
              </a:rPr>
              <a:t>Team Member(s): </a:t>
            </a:r>
            <a:r>
              <a:rPr lang="en-US" sz="2500"/>
              <a:t>Alain Galvan, Justin Alvarez, Jacob Leschen, Jose Morgan</a:t>
            </a:r>
            <a:br>
              <a:rPr b="0" i="0" lang="en-US" sz="2500" u="none" cap="none" strike="noStrike">
                <a:solidFill>
                  <a:srgbClr val="001D4D"/>
                </a:solidFill>
                <a:latin typeface="Trebuchet MS"/>
                <a:ea typeface="Trebuchet MS"/>
                <a:cs typeface="Trebuchet MS"/>
                <a:sym typeface="Trebuchet MS"/>
              </a:rPr>
            </a:br>
            <a:r>
              <a:rPr b="0" i="0" lang="en-US" sz="2500" u="none" cap="none" strike="noStrike">
                <a:solidFill>
                  <a:srgbClr val="001D4D"/>
                </a:solidFill>
                <a:latin typeface="Trebuchet MS"/>
                <a:ea typeface="Trebuchet MS"/>
                <a:cs typeface="Trebuchet MS"/>
                <a:sym typeface="Trebuchet MS"/>
              </a:rPr>
              <a:t>Product Owner(s): Francisco Ortega</a:t>
            </a:r>
          </a:p>
          <a:p>
            <a:pPr indent="0" lvl="0" marL="0" marR="0" rtl="0" algn="ctr">
              <a:spcBef>
                <a:spcPts val="0"/>
              </a:spcBef>
              <a:spcAft>
                <a:spcPts val="0"/>
              </a:spcAft>
              <a:buSzPct val="25000"/>
              <a:buNone/>
            </a:pPr>
            <a:r>
              <a:rPr lang="en-US" sz="2500"/>
              <a:t>Instructor: Masoud Sadjadi</a:t>
            </a:r>
            <a:br>
              <a:rPr b="0" i="0" lang="en-US" sz="2800" u="none" cap="none" strike="noStrike">
                <a:solidFill>
                  <a:srgbClr val="001D4D"/>
                </a:solidFill>
                <a:latin typeface="Trebuchet MS"/>
                <a:ea typeface="Trebuchet MS"/>
                <a:cs typeface="Trebuchet MS"/>
                <a:sym typeface="Trebuchet MS"/>
              </a:rPr>
            </a:br>
            <a:br>
              <a:rPr b="0" i="0" lang="en-US" sz="4400" u="none" cap="none" strike="noStrike">
                <a:solidFill>
                  <a:srgbClr val="001D4D"/>
                </a:solidFill>
                <a:latin typeface="Trebuchet MS"/>
                <a:ea typeface="Trebuchet MS"/>
                <a:cs typeface="Trebuchet MS"/>
                <a:sym typeface="Trebuchet MS"/>
              </a:rPr>
            </a:br>
            <a:r>
              <a:rPr b="0" i="0" lang="en-US" sz="1800" u="none" cap="none" strike="noStrike">
                <a:solidFill>
                  <a:srgbClr val="001D4D"/>
                </a:solidFill>
                <a:latin typeface="Trebuchet MS"/>
                <a:ea typeface="Trebuchet MS"/>
                <a:cs typeface="Trebuchet MS"/>
                <a:sym typeface="Trebuchet MS"/>
              </a:rPr>
              <a:t>School of Computing and Information Sciences</a:t>
            </a:r>
            <a:br>
              <a:rPr b="0" i="0" lang="en-US" sz="1800" u="none" cap="none" strike="noStrike">
                <a:solidFill>
                  <a:srgbClr val="001D4D"/>
                </a:solidFill>
                <a:latin typeface="Trebuchet MS"/>
                <a:ea typeface="Trebuchet MS"/>
                <a:cs typeface="Trebuchet MS"/>
                <a:sym typeface="Trebuchet MS"/>
              </a:rPr>
            </a:br>
            <a:r>
              <a:rPr b="0" i="0" lang="en-US" sz="1800" u="none" cap="none" strike="noStrike">
                <a:solidFill>
                  <a:srgbClr val="001D4D"/>
                </a:solidFill>
                <a:latin typeface="Trebuchet MS"/>
                <a:ea typeface="Trebuchet MS"/>
                <a:cs typeface="Trebuchet MS"/>
                <a:sym typeface="Trebuchet MS"/>
              </a:rPr>
              <a:t>Florida International University</a:t>
            </a:r>
          </a:p>
        </p:txBody>
      </p:sp>
      <p:sp>
        <p:nvSpPr>
          <p:cNvPr id="150" name="Shape 150"/>
          <p:cNvSpPr txBox="1"/>
          <p:nvPr>
            <p:ph idx="1" type="subTitle"/>
          </p:nvPr>
        </p:nvSpPr>
        <p:spPr>
          <a:xfrm>
            <a:off x="228600" y="5643562"/>
            <a:ext cx="8686800" cy="1219199"/>
          </a:xfrm>
          <a:prstGeom prst="rect">
            <a:avLst/>
          </a:prstGeom>
          <a:noFill/>
          <a:ln>
            <a:noFill/>
          </a:ln>
        </p:spPr>
        <p:txBody>
          <a:bodyPr anchorCtr="0" anchor="t" bIns="45700" lIns="91425" rIns="91425" tIns="45700">
            <a:noAutofit/>
          </a:bodyPr>
          <a:lstStyle/>
          <a:p>
            <a:pPr indent="0" lvl="0" marL="0" marR="0" rtl="0" algn="ctr">
              <a:spcBef>
                <a:spcPts val="0"/>
              </a:spcBef>
              <a:spcAft>
                <a:spcPts val="0"/>
              </a:spcAft>
              <a:buClr>
                <a:schemeClr val="lt1"/>
              </a:buClr>
              <a:buSzPct val="25000"/>
              <a:buFont typeface="Noto Sans Symbols"/>
              <a:buNone/>
            </a:pPr>
            <a:r>
              <a:rPr lang="en-US">
                <a:solidFill>
                  <a:srgbClr val="666666"/>
                </a:solidFill>
              </a:rPr>
              <a:t> </a:t>
            </a:r>
          </a:p>
        </p:txBody>
      </p:sp>
      <p:sp>
        <p:nvSpPr>
          <p:cNvPr id="151" name="Shape 151"/>
          <p:cNvSpPr txBox="1"/>
          <p:nvPr/>
        </p:nvSpPr>
        <p:spPr>
          <a:xfrm>
            <a:off x="135925" y="556025"/>
            <a:ext cx="8686800" cy="722700"/>
          </a:xfrm>
          <a:prstGeom prst="rect">
            <a:avLst/>
          </a:prstGeom>
          <a:noFill/>
          <a:ln>
            <a:noFill/>
          </a:ln>
        </p:spPr>
        <p:txBody>
          <a:bodyPr anchorCtr="0" anchor="b" bIns="45700" lIns="91425" rIns="91425" tIns="45700">
            <a:noAutofit/>
          </a:bodyPr>
          <a:lstStyle/>
          <a:p>
            <a:pPr indent="0" lvl="0" marL="0" marR="0" rtl="0" algn="ctr">
              <a:spcBef>
                <a:spcPts val="0"/>
              </a:spcBef>
              <a:spcAft>
                <a:spcPts val="0"/>
              </a:spcAft>
              <a:buSzPct val="25000"/>
              <a:buNone/>
            </a:pPr>
            <a:r>
              <a:rPr b="0" i="0" lang="en-US" sz="3600" u="none" cap="none" strike="noStrike">
                <a:solidFill>
                  <a:srgbClr val="001D4D"/>
                </a:solidFill>
                <a:latin typeface="Trebuchet MS"/>
                <a:ea typeface="Trebuchet MS"/>
                <a:cs typeface="Trebuchet MS"/>
                <a:sym typeface="Trebuchet MS"/>
              </a:rPr>
              <a:t>Final Presentation</a:t>
            </a:r>
          </a:p>
          <a:p>
            <a:pPr lvl="0" rtl="0" algn="ctr">
              <a:spcBef>
                <a:spcPts val="0"/>
              </a:spcBef>
              <a:buClr>
                <a:schemeClr val="dk1"/>
              </a:buClr>
              <a:buSzPct val="25000"/>
              <a:buFont typeface="Arial"/>
              <a:buNone/>
            </a:pPr>
            <a:r>
              <a:rPr lang="en-US" sz="2600">
                <a:solidFill>
                  <a:srgbClr val="001D4D"/>
                </a:solidFill>
                <a:latin typeface="Trebuchet MS"/>
                <a:ea typeface="Trebuchet MS"/>
                <a:cs typeface="Trebuchet MS"/>
                <a:sym typeface="Trebuchet MS"/>
              </a:rPr>
              <a:t>Fall 2016</a:t>
            </a:r>
          </a:p>
        </p:txBody>
      </p:sp>
      <p:pic>
        <p:nvPicPr>
          <p:cNvPr id="152" name="Shape 152"/>
          <p:cNvPicPr preferRelativeResize="0"/>
          <p:nvPr/>
        </p:nvPicPr>
        <p:blipFill>
          <a:blip r:embed="rId3">
            <a:alphaModFix/>
          </a:blip>
          <a:stretch>
            <a:fillRect/>
          </a:stretch>
        </p:blipFill>
        <p:spPr>
          <a:xfrm>
            <a:off x="228600" y="5871066"/>
            <a:ext cx="2794723" cy="7641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17" name="Shape 217"/>
        <p:cNvGrpSpPr/>
        <p:nvPr/>
      </p:nvGrpSpPr>
      <p:grpSpPr>
        <a:xfrm>
          <a:off x="0" y="0"/>
          <a:ext cx="0" cy="0"/>
          <a:chOff x="0" y="0"/>
          <a:chExt cx="0" cy="0"/>
        </a:xfrm>
      </p:grpSpPr>
      <p:sp>
        <p:nvSpPr>
          <p:cNvPr id="218" name="Shape 218"/>
          <p:cNvSpPr txBox="1"/>
          <p:nvPr>
            <p:ph type="title"/>
          </p:nvPr>
        </p:nvSpPr>
        <p:spPr>
          <a:xfrm>
            <a:off x="779462" y="381000"/>
            <a:ext cx="7583400" cy="1044600"/>
          </a:xfrm>
          <a:prstGeom prst="rect">
            <a:avLst/>
          </a:prstGeom>
        </p:spPr>
        <p:txBody>
          <a:bodyPr anchorCtr="0" anchor="b" bIns="91425" lIns="91425" rIns="91425" tIns="91425">
            <a:noAutofit/>
          </a:bodyPr>
          <a:lstStyle/>
          <a:p>
            <a:pPr lvl="0">
              <a:spcBef>
                <a:spcPts val="0"/>
              </a:spcBef>
              <a:buNone/>
            </a:pPr>
            <a:r>
              <a:rPr lang="en-US" sz="2400"/>
              <a:t>User Story # 230 - HMD Game Framework (Screenshots)</a:t>
            </a:r>
          </a:p>
        </p:txBody>
      </p:sp>
      <p:pic>
        <p:nvPicPr>
          <p:cNvPr descr="scree.png" id="219" name="Shape 219"/>
          <p:cNvPicPr preferRelativeResize="0"/>
          <p:nvPr/>
        </p:nvPicPr>
        <p:blipFill>
          <a:blip r:embed="rId3">
            <a:alphaModFix/>
          </a:blip>
          <a:stretch>
            <a:fillRect/>
          </a:stretch>
        </p:blipFill>
        <p:spPr>
          <a:xfrm>
            <a:off x="478475" y="1828799"/>
            <a:ext cx="3994348" cy="1711849"/>
          </a:xfrm>
          <a:prstGeom prst="rect">
            <a:avLst/>
          </a:prstGeom>
          <a:noFill/>
          <a:ln>
            <a:noFill/>
          </a:ln>
        </p:spPr>
      </p:pic>
      <p:pic>
        <p:nvPicPr>
          <p:cNvPr descr="wincondition.png" id="220" name="Shape 220"/>
          <p:cNvPicPr preferRelativeResize="0"/>
          <p:nvPr/>
        </p:nvPicPr>
        <p:blipFill>
          <a:blip r:embed="rId4">
            <a:alphaModFix/>
          </a:blip>
          <a:stretch>
            <a:fillRect/>
          </a:stretch>
        </p:blipFill>
        <p:spPr>
          <a:xfrm>
            <a:off x="408000" y="4331024"/>
            <a:ext cx="4135299" cy="1633849"/>
          </a:xfrm>
          <a:prstGeom prst="rect">
            <a:avLst/>
          </a:prstGeom>
          <a:noFill/>
          <a:ln>
            <a:noFill/>
          </a:ln>
        </p:spPr>
      </p:pic>
      <p:sp>
        <p:nvSpPr>
          <p:cNvPr id="221" name="Shape 221"/>
          <p:cNvSpPr txBox="1"/>
          <p:nvPr/>
        </p:nvSpPr>
        <p:spPr>
          <a:xfrm>
            <a:off x="398725" y="3540650"/>
            <a:ext cx="4074000" cy="638100"/>
          </a:xfrm>
          <a:prstGeom prst="rect">
            <a:avLst/>
          </a:prstGeom>
          <a:noFill/>
          <a:ln>
            <a:noFill/>
          </a:ln>
        </p:spPr>
        <p:txBody>
          <a:bodyPr anchorCtr="0" anchor="t" bIns="91425" lIns="91425" rIns="91425" tIns="91425">
            <a:noAutofit/>
          </a:bodyPr>
          <a:lstStyle/>
          <a:p>
            <a:pPr lvl="0">
              <a:spcBef>
                <a:spcPts val="0"/>
              </a:spcBef>
              <a:buNone/>
            </a:pPr>
            <a:r>
              <a:rPr lang="en-US"/>
              <a:t>The key item, </a:t>
            </a:r>
            <a:r>
              <a:rPr lang="en-US"/>
              <a:t>alongside</a:t>
            </a:r>
            <a:r>
              <a:rPr lang="en-US"/>
              <a:t> 2 of the gates - blue gates for the key and purple gates for the teleport beam</a:t>
            </a:r>
          </a:p>
        </p:txBody>
      </p:sp>
      <p:sp>
        <p:nvSpPr>
          <p:cNvPr id="222" name="Shape 222"/>
          <p:cNvSpPr txBox="1"/>
          <p:nvPr/>
        </p:nvSpPr>
        <p:spPr>
          <a:xfrm>
            <a:off x="430625" y="5996775"/>
            <a:ext cx="3994500" cy="733500"/>
          </a:xfrm>
          <a:prstGeom prst="rect">
            <a:avLst/>
          </a:prstGeom>
          <a:noFill/>
          <a:ln>
            <a:noFill/>
          </a:ln>
        </p:spPr>
        <p:txBody>
          <a:bodyPr anchorCtr="0" anchor="t" bIns="91425" lIns="91425" rIns="91425" tIns="91425">
            <a:noAutofit/>
          </a:bodyPr>
          <a:lstStyle/>
          <a:p>
            <a:pPr lvl="0">
              <a:spcBef>
                <a:spcPts val="0"/>
              </a:spcBef>
              <a:buNone/>
            </a:pPr>
            <a:r>
              <a:rPr lang="en-US"/>
              <a:t>A simple win-condition: when the key reaches the end of the maze, a golden light animates.</a:t>
            </a:r>
          </a:p>
        </p:txBody>
      </p:sp>
      <p:pic>
        <p:nvPicPr>
          <p:cNvPr descr="samplecode.png" id="223" name="Shape 223"/>
          <p:cNvPicPr preferRelativeResize="0"/>
          <p:nvPr/>
        </p:nvPicPr>
        <p:blipFill>
          <a:blip r:embed="rId5">
            <a:alphaModFix/>
          </a:blip>
          <a:stretch>
            <a:fillRect/>
          </a:stretch>
        </p:blipFill>
        <p:spPr>
          <a:xfrm>
            <a:off x="4657125" y="1880312"/>
            <a:ext cx="4135299" cy="3097373"/>
          </a:xfrm>
          <a:prstGeom prst="rect">
            <a:avLst/>
          </a:prstGeom>
          <a:noFill/>
          <a:ln>
            <a:noFill/>
          </a:ln>
        </p:spPr>
      </p:pic>
      <p:sp>
        <p:nvSpPr>
          <p:cNvPr id="224" name="Shape 224"/>
          <p:cNvSpPr txBox="1"/>
          <p:nvPr/>
        </p:nvSpPr>
        <p:spPr>
          <a:xfrm>
            <a:off x="4673000" y="5071725"/>
            <a:ext cx="4074000" cy="733500"/>
          </a:xfrm>
          <a:prstGeom prst="rect">
            <a:avLst/>
          </a:prstGeom>
          <a:noFill/>
          <a:ln>
            <a:noFill/>
          </a:ln>
        </p:spPr>
        <p:txBody>
          <a:bodyPr anchorCtr="0" anchor="t" bIns="91425" lIns="91425" rIns="91425" tIns="91425">
            <a:noAutofit/>
          </a:bodyPr>
          <a:lstStyle/>
          <a:p>
            <a:pPr lvl="0">
              <a:spcBef>
                <a:spcPts val="0"/>
              </a:spcBef>
              <a:buNone/>
            </a:pPr>
            <a:r>
              <a:rPr lang="en-US"/>
              <a:t>Sample Code - the key item’s “Use Button” function: change shape between a cube and a flat box</a:t>
            </a: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29" name="Shape 229"/>
        <p:cNvGrpSpPr/>
        <p:nvPr/>
      </p:nvGrpSpPr>
      <p:grpSpPr>
        <a:xfrm>
          <a:off x="0" y="0"/>
          <a:ext cx="0" cy="0"/>
          <a:chOff x="0" y="0"/>
          <a:chExt cx="0" cy="0"/>
        </a:xfrm>
      </p:grpSpPr>
      <p:sp>
        <p:nvSpPr>
          <p:cNvPr id="230" name="Shape 230"/>
          <p:cNvSpPr txBox="1"/>
          <p:nvPr>
            <p:ph type="title"/>
          </p:nvPr>
        </p:nvSpPr>
        <p:spPr>
          <a:xfrm>
            <a:off x="779462" y="381000"/>
            <a:ext cx="7583400" cy="1044600"/>
          </a:xfrm>
          <a:prstGeom prst="rect">
            <a:avLst/>
          </a:prstGeom>
          <a:noFill/>
          <a:ln>
            <a:noFill/>
          </a:ln>
        </p:spPr>
        <p:txBody>
          <a:bodyPr anchorCtr="0" anchor="b" bIns="45700" lIns="91425" rIns="91425" tIns="45700">
            <a:noAutofit/>
          </a:bodyPr>
          <a:lstStyle/>
          <a:p>
            <a:pPr indent="-69850" lvl="0" marL="0" marR="0" rtl="0" algn="l">
              <a:spcBef>
                <a:spcPts val="0"/>
              </a:spcBef>
              <a:spcAft>
                <a:spcPts val="0"/>
              </a:spcAft>
              <a:buSzPct val="28947"/>
              <a:buNone/>
            </a:pPr>
            <a:r>
              <a:rPr lang="en-US"/>
              <a:t>User Story #202 - Add tools to new Cinder integrated project</a:t>
            </a:r>
          </a:p>
        </p:txBody>
      </p:sp>
      <p:sp>
        <p:nvSpPr>
          <p:cNvPr id="231" name="Shape 231"/>
          <p:cNvSpPr txBox="1"/>
          <p:nvPr>
            <p:ph idx="1" type="body"/>
          </p:nvPr>
        </p:nvSpPr>
        <p:spPr>
          <a:xfrm>
            <a:off x="779462" y="1828800"/>
            <a:ext cx="7583400" cy="4208400"/>
          </a:xfrm>
          <a:prstGeom prst="rect">
            <a:avLst/>
          </a:prstGeom>
          <a:noFill/>
          <a:ln>
            <a:noFill/>
          </a:ln>
        </p:spPr>
        <p:txBody>
          <a:bodyPr anchorCtr="0" anchor="t" bIns="45700" lIns="91425" rIns="91425" tIns="45700">
            <a:noAutofit/>
          </a:bodyPr>
          <a:lstStyle/>
          <a:p>
            <a:pPr indent="-69850" lvl="0" marL="0" rtl="0">
              <a:spcBef>
                <a:spcPts val="0"/>
              </a:spcBef>
              <a:buClr>
                <a:schemeClr val="dk1"/>
              </a:buClr>
              <a:buSzPct val="78571"/>
              <a:buFont typeface="Arial"/>
              <a:buNone/>
            </a:pPr>
            <a:r>
              <a:rPr b="1" lang="en-US" sz="1400">
                <a:solidFill>
                  <a:schemeClr val="dk1"/>
                </a:solidFill>
              </a:rPr>
              <a:t>User Story #202 - Add tools to new Cinder integrated project</a:t>
            </a:r>
          </a:p>
          <a:p>
            <a:pPr indent="-69850" lvl="0" marL="0" rtl="0">
              <a:spcBef>
                <a:spcPts val="0"/>
              </a:spcBef>
              <a:buClr>
                <a:schemeClr val="dk1"/>
              </a:buClr>
              <a:buSzPct val="78571"/>
              <a:buFont typeface="Arial"/>
              <a:buNone/>
            </a:pPr>
            <a:r>
              <a:rPr lang="en-US" sz="1400">
                <a:solidFill>
                  <a:schemeClr val="dk1"/>
                </a:solidFill>
              </a:rPr>
              <a:t>As a user, I want to be able to use some basic tools (New, Save, Line, Rotate, and color select).</a:t>
            </a:r>
          </a:p>
          <a:p>
            <a:pPr indent="-69850" lvl="0" marL="0" rtl="0">
              <a:spcBef>
                <a:spcPts val="0"/>
              </a:spcBef>
              <a:buClr>
                <a:schemeClr val="dk1"/>
              </a:buClr>
              <a:buSzPct val="78571"/>
              <a:buFont typeface="Arial"/>
              <a:buNone/>
            </a:pPr>
            <a:r>
              <a:rPr b="1" lang="en-US" sz="1400">
                <a:solidFill>
                  <a:schemeClr val="dk1"/>
                </a:solidFill>
              </a:rPr>
              <a:t>Acceptance Criteria:</a:t>
            </a:r>
          </a:p>
          <a:p>
            <a:pPr indent="-317500" lvl="0" marL="457200" rtl="0">
              <a:spcBef>
                <a:spcPts val="0"/>
              </a:spcBef>
              <a:buClr>
                <a:schemeClr val="dk1"/>
              </a:buClr>
              <a:buSzPct val="100000"/>
              <a:buFont typeface="Trebuchet MS"/>
              <a:buAutoNum type="arabicPeriod"/>
            </a:pPr>
            <a:r>
              <a:rPr lang="en-US" sz="1400">
                <a:solidFill>
                  <a:schemeClr val="dk1"/>
                </a:solidFill>
              </a:rPr>
              <a:t>All tools work</a:t>
            </a:r>
          </a:p>
          <a:p>
            <a:pPr indent="-317500" lvl="0" marL="457200" rtl="0">
              <a:spcBef>
                <a:spcPts val="0"/>
              </a:spcBef>
              <a:buClr>
                <a:schemeClr val="dk1"/>
              </a:buClr>
              <a:buSzPct val="100000"/>
              <a:buFont typeface="Trebuchet MS"/>
              <a:buAutoNum type="arabicPeriod"/>
            </a:pPr>
            <a:r>
              <a:rPr lang="en-US" sz="1400">
                <a:solidFill>
                  <a:schemeClr val="dk1"/>
                </a:solidFill>
              </a:rPr>
              <a:t>All tools can be composed together</a:t>
            </a:r>
          </a:p>
          <a:p>
            <a:pPr indent="-317500" lvl="0" marL="457200" rtl="0">
              <a:spcBef>
                <a:spcPts val="0"/>
              </a:spcBef>
              <a:buClr>
                <a:schemeClr val="dk1"/>
              </a:buClr>
              <a:buSzPct val="100000"/>
              <a:buFont typeface="Trebuchet MS"/>
              <a:buAutoNum type="arabicPeriod"/>
            </a:pPr>
            <a:r>
              <a:rPr lang="en-US" sz="1400">
                <a:solidFill>
                  <a:schemeClr val="dk1"/>
                </a:solidFill>
              </a:rPr>
              <a:t>Any other criteria specified in the sub-tasks are met</a:t>
            </a:r>
          </a:p>
          <a:p>
            <a:pPr indent="-69850" lvl="0" marL="0" rtl="0">
              <a:spcBef>
                <a:spcPts val="0"/>
              </a:spcBef>
              <a:buClr>
                <a:schemeClr val="dk1"/>
              </a:buClr>
              <a:buSzPct val="78571"/>
              <a:buFont typeface="Arial"/>
              <a:buNone/>
            </a:pPr>
            <a:r>
              <a:rPr b="1" lang="en-US" sz="1400">
                <a:solidFill>
                  <a:schemeClr val="dk1"/>
                </a:solidFill>
              </a:rPr>
              <a:t>Tasks:</a:t>
            </a:r>
          </a:p>
          <a:p>
            <a:pPr indent="-317500" lvl="0" marL="457200" rtl="0">
              <a:spcBef>
                <a:spcPts val="0"/>
              </a:spcBef>
              <a:buClr>
                <a:schemeClr val="dk1"/>
              </a:buClr>
              <a:buSzPct val="100000"/>
              <a:buFont typeface="Trebuchet MS"/>
              <a:buAutoNum type="arabicPeriod"/>
            </a:pPr>
            <a:r>
              <a:rPr lang="en-US" sz="1400">
                <a:solidFill>
                  <a:schemeClr val="dk1"/>
                </a:solidFill>
              </a:rPr>
              <a:t>Testing</a:t>
            </a:r>
          </a:p>
          <a:p>
            <a:pPr indent="-317500" lvl="0" marL="457200" rtl="0">
              <a:spcBef>
                <a:spcPts val="0"/>
              </a:spcBef>
              <a:buClr>
                <a:schemeClr val="dk1"/>
              </a:buClr>
              <a:buSzPct val="100000"/>
              <a:buFont typeface="Trebuchet MS"/>
              <a:buAutoNum type="arabicPeriod"/>
            </a:pPr>
            <a:r>
              <a:rPr lang="en-US" sz="1400">
                <a:solidFill>
                  <a:schemeClr val="dk1"/>
                </a:solidFill>
              </a:rPr>
              <a:t>Documentation</a:t>
            </a:r>
          </a:p>
          <a:p>
            <a:pPr indent="-317500" lvl="0" marL="457200" rtl="0">
              <a:spcBef>
                <a:spcPts val="0"/>
              </a:spcBef>
              <a:buClr>
                <a:schemeClr val="dk1"/>
              </a:buClr>
              <a:buSzPct val="100000"/>
              <a:buFont typeface="Trebuchet MS"/>
              <a:buAutoNum type="arabicPeriod"/>
            </a:pPr>
            <a:r>
              <a:rPr lang="en-US" sz="1400">
                <a:solidFill>
                  <a:schemeClr val="dk1"/>
                </a:solidFill>
              </a:rPr>
              <a:t>Color selection tool:</a:t>
            </a:r>
          </a:p>
          <a:p>
            <a:pPr indent="-69850" lvl="0" marL="457200" rtl="0">
              <a:spcBef>
                <a:spcPts val="0"/>
              </a:spcBef>
              <a:buClr>
                <a:schemeClr val="dk1"/>
              </a:buClr>
              <a:buSzPct val="78571"/>
              <a:buFont typeface="Arial"/>
              <a:buNone/>
            </a:pPr>
            <a:r>
              <a:rPr lang="en-US" sz="1400">
                <a:solidFill>
                  <a:schemeClr val="dk1"/>
                </a:solidFill>
              </a:rPr>
              <a:t>As a user, I would like to be able to select different colors so I can draw colorful pictures.</a:t>
            </a:r>
          </a:p>
          <a:p>
            <a:pPr indent="-317500" lvl="0" marL="457200" rtl="0">
              <a:spcBef>
                <a:spcPts val="0"/>
              </a:spcBef>
              <a:buClr>
                <a:schemeClr val="dk1"/>
              </a:buClr>
              <a:buSzPct val="100000"/>
              <a:buFont typeface="Trebuchet MS"/>
              <a:buAutoNum type="arabicPeriod"/>
            </a:pPr>
            <a:r>
              <a:rPr lang="en-US" sz="1400">
                <a:solidFill>
                  <a:schemeClr val="dk1"/>
                </a:solidFill>
              </a:rPr>
              <a:t>Rotation tool:</a:t>
            </a:r>
          </a:p>
          <a:p>
            <a:pPr indent="-69850" lvl="0" marL="457200" rtl="0">
              <a:spcBef>
                <a:spcPts val="0"/>
              </a:spcBef>
              <a:buClr>
                <a:schemeClr val="dk1"/>
              </a:buClr>
              <a:buSzPct val="78571"/>
              <a:buFont typeface="Arial"/>
              <a:buNone/>
            </a:pPr>
            <a:r>
              <a:rPr lang="en-US" sz="1400">
                <a:solidFill>
                  <a:schemeClr val="dk1"/>
                </a:solidFill>
              </a:rPr>
              <a:t>As a user, I would like to be able to press a button to rotate the canvas.</a:t>
            </a:r>
          </a:p>
          <a:p>
            <a:pPr indent="-317500" lvl="0" marL="457200" rtl="0">
              <a:spcBef>
                <a:spcPts val="0"/>
              </a:spcBef>
              <a:buClr>
                <a:schemeClr val="dk1"/>
              </a:buClr>
              <a:buSzPct val="100000"/>
              <a:buFont typeface="Trebuchet MS"/>
              <a:buAutoNum type="arabicPeriod"/>
            </a:pPr>
            <a:r>
              <a:rPr lang="en-US" sz="1400">
                <a:solidFill>
                  <a:schemeClr val="dk1"/>
                </a:solidFill>
              </a:rPr>
              <a:t>Line drawing tool:</a:t>
            </a:r>
          </a:p>
          <a:p>
            <a:pPr indent="-69850" lvl="0" marL="457200" rtl="0">
              <a:spcBef>
                <a:spcPts val="0"/>
              </a:spcBef>
              <a:buClr>
                <a:schemeClr val="dk1"/>
              </a:buClr>
              <a:buSzPct val="78571"/>
              <a:buFont typeface="Arial"/>
              <a:buNone/>
            </a:pPr>
            <a:r>
              <a:rPr lang="en-US" sz="1400">
                <a:solidFill>
                  <a:schemeClr val="dk1"/>
                </a:solidFill>
              </a:rPr>
              <a:t>As a user, I want to draw a line on a canvas</a:t>
            </a:r>
          </a:p>
          <a:p>
            <a:pPr indent="-317500" lvl="0" marL="457200" rtl="0">
              <a:spcBef>
                <a:spcPts val="0"/>
              </a:spcBef>
              <a:buClr>
                <a:schemeClr val="dk1"/>
              </a:buClr>
              <a:buSzPct val="100000"/>
              <a:buFont typeface="Trebuchet MS"/>
              <a:buAutoNum type="arabicPeriod"/>
            </a:pPr>
            <a:r>
              <a:rPr lang="en-US" sz="1400">
                <a:solidFill>
                  <a:schemeClr val="dk1"/>
                </a:solidFill>
              </a:rPr>
              <a:t>Saving and loading files</a:t>
            </a:r>
            <a:r>
              <a:rPr lang="en-US" sz="1400">
                <a:solidFill>
                  <a:schemeClr val="dk1"/>
                </a:solidFill>
              </a:rPr>
              <a:t>:</a:t>
            </a:r>
          </a:p>
          <a:p>
            <a:pPr indent="0" lvl="0" marL="457200" rtl="0">
              <a:spcBef>
                <a:spcPts val="0"/>
              </a:spcBef>
              <a:buNone/>
            </a:pPr>
            <a:r>
              <a:rPr lang="en-US" sz="1400">
                <a:solidFill>
                  <a:schemeClr val="dk1"/>
                </a:solidFill>
              </a:rPr>
              <a:t>As a user, I would like to be able to open a picture file (.png, .jpg, etc) in the interactive paint program. (Will use a nanogui control to load the file and display it using cinder)</a:t>
            </a: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36" name="Shape 236"/>
        <p:cNvGrpSpPr/>
        <p:nvPr/>
      </p:nvGrpSpPr>
      <p:grpSpPr>
        <a:xfrm>
          <a:off x="0" y="0"/>
          <a:ext cx="0" cy="0"/>
          <a:chOff x="0" y="0"/>
          <a:chExt cx="0" cy="0"/>
        </a:xfrm>
      </p:grpSpPr>
      <p:sp>
        <p:nvSpPr>
          <p:cNvPr id="237" name="Shape 237"/>
          <p:cNvSpPr txBox="1"/>
          <p:nvPr>
            <p:ph type="title"/>
          </p:nvPr>
        </p:nvSpPr>
        <p:spPr>
          <a:xfrm>
            <a:off x="779462" y="381000"/>
            <a:ext cx="7583400" cy="1044600"/>
          </a:xfrm>
          <a:prstGeom prst="rect">
            <a:avLst/>
          </a:prstGeom>
        </p:spPr>
        <p:txBody>
          <a:bodyPr anchorCtr="0" anchor="b" bIns="91425" lIns="91425" rIns="91425" tIns="91425">
            <a:noAutofit/>
          </a:bodyPr>
          <a:lstStyle/>
          <a:p>
            <a:pPr lvl="0">
              <a:spcBef>
                <a:spcPts val="0"/>
              </a:spcBef>
              <a:buNone/>
            </a:pPr>
            <a:r>
              <a:rPr lang="en-US" sz="3000"/>
              <a:t>User Story #202 - Add tools to new Cinder integrated project (Screenshots)</a:t>
            </a:r>
          </a:p>
        </p:txBody>
      </p:sp>
      <p:pic>
        <p:nvPicPr>
          <p:cNvPr id="238" name="Shape 238"/>
          <p:cNvPicPr preferRelativeResize="0"/>
          <p:nvPr/>
        </p:nvPicPr>
        <p:blipFill rotWithShape="1">
          <a:blip r:embed="rId3">
            <a:alphaModFix/>
          </a:blip>
          <a:srcRect b="51881" l="0" r="46819" t="0"/>
          <a:stretch/>
        </p:blipFill>
        <p:spPr>
          <a:xfrm>
            <a:off x="322275" y="1963825"/>
            <a:ext cx="5240321" cy="3043974"/>
          </a:xfrm>
          <a:prstGeom prst="rect">
            <a:avLst/>
          </a:prstGeom>
          <a:noFill/>
          <a:ln>
            <a:noFill/>
          </a:ln>
        </p:spPr>
      </p:pic>
      <p:sp>
        <p:nvSpPr>
          <p:cNvPr id="239" name="Shape 239"/>
          <p:cNvSpPr txBox="1"/>
          <p:nvPr/>
        </p:nvSpPr>
        <p:spPr>
          <a:xfrm>
            <a:off x="322275" y="1590850"/>
            <a:ext cx="4706100" cy="372900"/>
          </a:xfrm>
          <a:prstGeom prst="rect">
            <a:avLst/>
          </a:prstGeom>
          <a:noFill/>
          <a:ln>
            <a:noFill/>
          </a:ln>
        </p:spPr>
        <p:txBody>
          <a:bodyPr anchorCtr="0" anchor="t" bIns="91425" lIns="91425" rIns="91425" tIns="91425">
            <a:noAutofit/>
          </a:bodyPr>
          <a:lstStyle/>
          <a:p>
            <a:pPr lvl="0">
              <a:spcBef>
                <a:spcPts val="0"/>
              </a:spcBef>
              <a:buNone/>
            </a:pPr>
            <a:r>
              <a:rPr lang="en-US"/>
              <a:t>Application after sprint:</a:t>
            </a:r>
          </a:p>
        </p:txBody>
      </p:sp>
      <p:pic>
        <p:nvPicPr>
          <p:cNvPr id="240" name="Shape 240"/>
          <p:cNvPicPr preferRelativeResize="0"/>
          <p:nvPr/>
        </p:nvPicPr>
        <p:blipFill>
          <a:blip r:embed="rId4">
            <a:alphaModFix/>
          </a:blip>
          <a:stretch>
            <a:fillRect/>
          </a:stretch>
        </p:blipFill>
        <p:spPr>
          <a:xfrm>
            <a:off x="5568539" y="1963825"/>
            <a:ext cx="3224560" cy="3043975"/>
          </a:xfrm>
          <a:prstGeom prst="rect">
            <a:avLst/>
          </a:prstGeom>
          <a:noFill/>
          <a:ln>
            <a:noFill/>
          </a:ln>
        </p:spPr>
      </p:pic>
      <p:sp>
        <p:nvSpPr>
          <p:cNvPr id="241" name="Shape 241"/>
          <p:cNvSpPr txBox="1"/>
          <p:nvPr/>
        </p:nvSpPr>
        <p:spPr>
          <a:xfrm>
            <a:off x="5618725" y="1590850"/>
            <a:ext cx="1347600" cy="372900"/>
          </a:xfrm>
          <a:prstGeom prst="rect">
            <a:avLst/>
          </a:prstGeom>
          <a:noFill/>
          <a:ln>
            <a:noFill/>
          </a:ln>
        </p:spPr>
        <p:txBody>
          <a:bodyPr anchorCtr="0" anchor="t" bIns="91425" lIns="91425" rIns="91425" tIns="91425">
            <a:noAutofit/>
          </a:bodyPr>
          <a:lstStyle/>
          <a:p>
            <a:pPr lvl="0">
              <a:spcBef>
                <a:spcPts val="0"/>
              </a:spcBef>
              <a:buNone/>
            </a:pPr>
            <a:r>
              <a:rPr lang="en-US"/>
              <a:t>Code sample:</a:t>
            </a: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46" name="Shape 246"/>
        <p:cNvGrpSpPr/>
        <p:nvPr/>
      </p:nvGrpSpPr>
      <p:grpSpPr>
        <a:xfrm>
          <a:off x="0" y="0"/>
          <a:ext cx="0" cy="0"/>
          <a:chOff x="0" y="0"/>
          <a:chExt cx="0" cy="0"/>
        </a:xfrm>
      </p:grpSpPr>
      <p:sp>
        <p:nvSpPr>
          <p:cNvPr id="247" name="Shape 247"/>
          <p:cNvSpPr txBox="1"/>
          <p:nvPr>
            <p:ph type="title"/>
          </p:nvPr>
        </p:nvSpPr>
        <p:spPr>
          <a:xfrm>
            <a:off x="779462" y="381000"/>
            <a:ext cx="7583400" cy="1044600"/>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0" i="0" lang="en-US" sz="3800" u="none" cap="none" strike="noStrike">
                <a:solidFill>
                  <a:srgbClr val="001D4D"/>
                </a:solidFill>
                <a:latin typeface="Trebuchet MS"/>
                <a:ea typeface="Trebuchet MS"/>
                <a:cs typeface="Trebuchet MS"/>
                <a:sym typeface="Trebuchet MS"/>
              </a:rPr>
              <a:t>Test Suites and Test Cases</a:t>
            </a:r>
          </a:p>
        </p:txBody>
      </p:sp>
      <p:sp>
        <p:nvSpPr>
          <p:cNvPr id="248" name="Shape 248"/>
          <p:cNvSpPr txBox="1"/>
          <p:nvPr>
            <p:ph idx="1" type="body"/>
          </p:nvPr>
        </p:nvSpPr>
        <p:spPr>
          <a:xfrm>
            <a:off x="779475" y="1447800"/>
            <a:ext cx="7583400" cy="4509900"/>
          </a:xfrm>
          <a:prstGeom prst="rect">
            <a:avLst/>
          </a:prstGeom>
          <a:noFill/>
          <a:ln>
            <a:noFill/>
          </a:ln>
        </p:spPr>
        <p:txBody>
          <a:bodyPr anchorCtr="0" anchor="t" bIns="45700" lIns="91425" rIns="91425" tIns="45700">
            <a:noAutofit/>
          </a:bodyPr>
          <a:lstStyle/>
          <a:p>
            <a:pPr indent="0" lvl="0" marL="0" marR="0" rtl="0" algn="l">
              <a:spcBef>
                <a:spcPts val="200"/>
              </a:spcBef>
              <a:spcAft>
                <a:spcPts val="0"/>
              </a:spcAft>
              <a:buNone/>
            </a:pPr>
            <a:r>
              <a:rPr b="1" lang="en-US"/>
              <a:t>Integration Tests</a:t>
            </a:r>
          </a:p>
          <a:p>
            <a:pPr indent="0" lvl="0" marL="0" marR="0" rtl="0" algn="l">
              <a:lnSpc>
                <a:spcPct val="100000"/>
              </a:lnSpc>
              <a:spcBef>
                <a:spcPts val="200"/>
              </a:spcBef>
              <a:spcAft>
                <a:spcPts val="0"/>
              </a:spcAft>
              <a:buNone/>
            </a:pPr>
            <a:r>
              <a:rPr lang="en-US" sz="1800"/>
              <a:t>This iteration of Interactive Paint was built as 3 disjoint projects and there was little integration. </a:t>
            </a:r>
          </a:p>
          <a:p>
            <a:pPr indent="0" lvl="0" marL="0" marR="0" rtl="0" algn="l">
              <a:lnSpc>
                <a:spcPct val="100000"/>
              </a:lnSpc>
              <a:spcBef>
                <a:spcPts val="200"/>
              </a:spcBef>
              <a:spcAft>
                <a:spcPts val="0"/>
              </a:spcAft>
              <a:buNone/>
            </a:pPr>
            <a:r>
              <a:rPr lang="en-US" sz="1800"/>
              <a:t>The painting application built by Jose and Justin was tested by multiple users, each testing different features of the application.</a:t>
            </a:r>
          </a:p>
          <a:p>
            <a:pPr indent="0" lvl="0" marL="0" rtl="0">
              <a:spcBef>
                <a:spcPts val="200"/>
              </a:spcBef>
              <a:buNone/>
            </a:pPr>
            <a:r>
              <a:rPr b="1" lang="en-US"/>
              <a:t>Unit Tests</a:t>
            </a:r>
          </a:p>
          <a:p>
            <a:pPr indent="0" lvl="0" marL="0" rtl="0">
              <a:spcBef>
                <a:spcPts val="200"/>
              </a:spcBef>
              <a:buNone/>
            </a:pPr>
            <a:r>
              <a:rPr lang="en-US" sz="1800"/>
              <a:t>For the application built by Justin and Jose the methods that poll the input devices for data were tested, the methods that take that data and adjust it to make drawing easier were tested and the methods that draw to the screen were tested.</a:t>
            </a:r>
          </a:p>
          <a:p>
            <a:pPr indent="-69850" lvl="0" marL="0" rtl="0">
              <a:spcBef>
                <a:spcPts val="200"/>
              </a:spcBef>
              <a:buClr>
                <a:schemeClr val="dk1"/>
              </a:buClr>
              <a:buSzPct val="61111"/>
              <a:buFont typeface="Arial"/>
              <a:buNone/>
            </a:pPr>
            <a:r>
              <a:t/>
            </a:r>
            <a:endParaRPr sz="18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53" name="Shape 253"/>
        <p:cNvGrpSpPr/>
        <p:nvPr/>
      </p:nvGrpSpPr>
      <p:grpSpPr>
        <a:xfrm>
          <a:off x="0" y="0"/>
          <a:ext cx="0" cy="0"/>
          <a:chOff x="0" y="0"/>
          <a:chExt cx="0" cy="0"/>
        </a:xfrm>
      </p:grpSpPr>
      <p:sp>
        <p:nvSpPr>
          <p:cNvPr id="254" name="Shape 254"/>
          <p:cNvSpPr txBox="1"/>
          <p:nvPr>
            <p:ph type="title"/>
          </p:nvPr>
        </p:nvSpPr>
        <p:spPr>
          <a:xfrm>
            <a:off x="779462" y="381000"/>
            <a:ext cx="7583400" cy="1044600"/>
          </a:xfrm>
          <a:prstGeom prst="rect">
            <a:avLst/>
          </a:prstGeom>
        </p:spPr>
        <p:txBody>
          <a:bodyPr anchorCtr="0" anchor="b" bIns="91425" lIns="91425" rIns="91425" tIns="91425">
            <a:noAutofit/>
          </a:bodyPr>
          <a:lstStyle/>
          <a:p>
            <a:pPr lvl="0">
              <a:spcBef>
                <a:spcPts val="0"/>
              </a:spcBef>
              <a:buNone/>
            </a:pPr>
            <a:r>
              <a:rPr lang="en-US"/>
              <a:t>Unit Test Case examples for VR</a:t>
            </a:r>
          </a:p>
        </p:txBody>
      </p:sp>
      <p:sp>
        <p:nvSpPr>
          <p:cNvPr id="255" name="Shape 255"/>
          <p:cNvSpPr txBox="1"/>
          <p:nvPr>
            <p:ph idx="1" type="body"/>
          </p:nvPr>
        </p:nvSpPr>
        <p:spPr>
          <a:xfrm>
            <a:off x="779475" y="1240800"/>
            <a:ext cx="7583400" cy="4494600"/>
          </a:xfrm>
          <a:prstGeom prst="rect">
            <a:avLst/>
          </a:prstGeom>
        </p:spPr>
        <p:txBody>
          <a:bodyPr anchorCtr="0" anchor="t" bIns="91425" lIns="91425" rIns="91425" tIns="91425">
            <a:noAutofit/>
          </a:bodyPr>
          <a:lstStyle/>
          <a:p>
            <a:pPr indent="0" lvl="0" marL="0">
              <a:spcBef>
                <a:spcPts val="0"/>
              </a:spcBef>
              <a:buNone/>
            </a:pPr>
            <a:r>
              <a:rPr b="1" lang="en-US" sz="2400"/>
              <a:t>Sunny Day Case:</a:t>
            </a:r>
          </a:p>
          <a:p>
            <a:pPr indent="-69850" lvl="0" marL="0">
              <a:spcBef>
                <a:spcPts val="0"/>
              </a:spcBef>
              <a:buClr>
                <a:schemeClr val="dk1"/>
              </a:buClr>
              <a:buSzPct val="78571"/>
              <a:buFont typeface="Arial"/>
              <a:buNone/>
            </a:pPr>
            <a:r>
              <a:rPr lang="en-US" sz="1400">
                <a:solidFill>
                  <a:schemeClr val="dk1"/>
                </a:solidFill>
              </a:rPr>
              <a:t>Test case: Win Condition</a:t>
            </a:r>
          </a:p>
          <a:p>
            <a:pPr indent="-69850" lvl="0" marL="0">
              <a:spcBef>
                <a:spcPts val="0"/>
              </a:spcBef>
              <a:buClr>
                <a:schemeClr val="dk1"/>
              </a:buClr>
              <a:buSzPct val="78571"/>
              <a:buFont typeface="Arial"/>
              <a:buNone/>
            </a:pPr>
            <a:r>
              <a:rPr lang="en-US" sz="1400">
                <a:solidFill>
                  <a:schemeClr val="dk1"/>
                </a:solidFill>
              </a:rPr>
              <a:t>Purpose: Test to see if win animation plays when key triggers the collider</a:t>
            </a:r>
          </a:p>
          <a:p>
            <a:pPr indent="-69850" lvl="0" marL="0">
              <a:spcBef>
                <a:spcPts val="0"/>
              </a:spcBef>
              <a:buClr>
                <a:schemeClr val="dk1"/>
              </a:buClr>
              <a:buSzPct val="78571"/>
              <a:buFont typeface="Arial"/>
              <a:buNone/>
            </a:pPr>
            <a:r>
              <a:rPr lang="en-US" sz="1400">
                <a:solidFill>
                  <a:schemeClr val="dk1"/>
                </a:solidFill>
              </a:rPr>
              <a:t>Preconditions: Win condition has no other objects touching it</a:t>
            </a:r>
          </a:p>
          <a:p>
            <a:pPr indent="-69850" lvl="0" marL="0">
              <a:spcBef>
                <a:spcPts val="0"/>
              </a:spcBef>
              <a:buClr>
                <a:schemeClr val="dk1"/>
              </a:buClr>
              <a:buSzPct val="78571"/>
              <a:buFont typeface="Arial"/>
              <a:buNone/>
            </a:pPr>
            <a:r>
              <a:rPr lang="en-US" sz="1400">
                <a:solidFill>
                  <a:schemeClr val="dk1"/>
                </a:solidFill>
              </a:rPr>
              <a:t>Action: User places the key item on the win condition box</a:t>
            </a:r>
          </a:p>
          <a:p>
            <a:pPr indent="-69850" lvl="0" marL="0">
              <a:spcBef>
                <a:spcPts val="0"/>
              </a:spcBef>
              <a:buClr>
                <a:schemeClr val="dk1"/>
              </a:buClr>
              <a:buSzPct val="78571"/>
              <a:buFont typeface="Arial"/>
              <a:buNone/>
            </a:pPr>
            <a:r>
              <a:rPr lang="en-US" sz="1400">
                <a:solidFill>
                  <a:schemeClr val="dk1"/>
                </a:solidFill>
              </a:rPr>
              <a:t>Expected result: Yellow light should activate in an animation that increases its intensity</a:t>
            </a:r>
          </a:p>
          <a:p>
            <a:pPr indent="-69850" lvl="0" marL="0">
              <a:spcBef>
                <a:spcPts val="0"/>
              </a:spcBef>
              <a:buClr>
                <a:schemeClr val="dk1"/>
              </a:buClr>
              <a:buSzPct val="78571"/>
              <a:buFont typeface="Arial"/>
              <a:buNone/>
            </a:pPr>
            <a:r>
              <a:rPr lang="en-US" sz="1400">
                <a:solidFill>
                  <a:schemeClr val="dk1"/>
                </a:solidFill>
              </a:rPr>
              <a:t>Actual Result: same as expected</a:t>
            </a:r>
          </a:p>
          <a:p>
            <a:pPr indent="0" lvl="0" marL="0" rtl="0">
              <a:spcBef>
                <a:spcPts val="0"/>
              </a:spcBef>
              <a:buNone/>
            </a:pPr>
            <a:r>
              <a:t/>
            </a:r>
            <a:endParaRPr sz="1800">
              <a:solidFill>
                <a:schemeClr val="dk1"/>
              </a:solidFill>
            </a:endParaRPr>
          </a:p>
          <a:p>
            <a:pPr indent="-69850" lvl="0" marL="0">
              <a:spcBef>
                <a:spcPts val="0"/>
              </a:spcBef>
              <a:buClr>
                <a:schemeClr val="dk1"/>
              </a:buClr>
              <a:buSzPct val="45833"/>
              <a:buFont typeface="Arial"/>
              <a:buNone/>
            </a:pPr>
            <a:r>
              <a:rPr lang="en-US" sz="2400">
                <a:solidFill>
                  <a:srgbClr val="001D4D"/>
                </a:solidFill>
              </a:rPr>
              <a:t>Rainy Day Case:</a:t>
            </a:r>
          </a:p>
          <a:p>
            <a:pPr indent="-69850" lvl="0" marL="0">
              <a:spcBef>
                <a:spcPts val="0"/>
              </a:spcBef>
              <a:buClr>
                <a:schemeClr val="dk1"/>
              </a:buClr>
              <a:buSzPct val="78571"/>
              <a:buFont typeface="Arial"/>
              <a:buNone/>
            </a:pPr>
            <a:r>
              <a:rPr lang="en-US" sz="1400">
                <a:solidFill>
                  <a:schemeClr val="dk1"/>
                </a:solidFill>
              </a:rPr>
              <a:t>Test case: Key gates</a:t>
            </a:r>
          </a:p>
          <a:p>
            <a:pPr indent="-69850" lvl="0" marL="0">
              <a:spcBef>
                <a:spcPts val="0"/>
              </a:spcBef>
              <a:buClr>
                <a:schemeClr val="dk1"/>
              </a:buClr>
              <a:buSzPct val="78571"/>
              <a:buFont typeface="Arial"/>
              <a:buNone/>
            </a:pPr>
            <a:r>
              <a:rPr lang="en-US" sz="1400">
                <a:solidFill>
                  <a:schemeClr val="dk1"/>
                </a:solidFill>
              </a:rPr>
              <a:t>Purpose: Assure that gates can only fit the associated key item; user gates can only let user pass</a:t>
            </a:r>
          </a:p>
          <a:p>
            <a:pPr indent="-69850" lvl="0" marL="0">
              <a:spcBef>
                <a:spcPts val="0"/>
              </a:spcBef>
              <a:buClr>
                <a:schemeClr val="dk1"/>
              </a:buClr>
              <a:buSzPct val="78571"/>
              <a:buFont typeface="Arial"/>
              <a:buNone/>
            </a:pPr>
            <a:r>
              <a:rPr lang="en-US" sz="1400">
                <a:solidFill>
                  <a:schemeClr val="dk1"/>
                </a:solidFill>
              </a:rPr>
              <a:t>Preconditions: User has the key item in hand</a:t>
            </a:r>
          </a:p>
          <a:p>
            <a:pPr indent="-69850" lvl="0" marL="0">
              <a:spcBef>
                <a:spcPts val="0"/>
              </a:spcBef>
              <a:buClr>
                <a:schemeClr val="dk1"/>
              </a:buClr>
              <a:buSzPct val="78571"/>
              <a:buFont typeface="Arial"/>
              <a:buNone/>
            </a:pPr>
            <a:r>
              <a:rPr lang="en-US" sz="1400">
                <a:solidFill>
                  <a:schemeClr val="dk1"/>
                </a:solidFill>
              </a:rPr>
              <a:t>Action: user presses the teleport button, points to a location, then releases it if the color is green; User attempts to fit the key item into the hole</a:t>
            </a:r>
          </a:p>
          <a:p>
            <a:pPr indent="-69850" lvl="0" marL="0">
              <a:spcBef>
                <a:spcPts val="0"/>
              </a:spcBef>
              <a:buClr>
                <a:schemeClr val="dk1"/>
              </a:buClr>
              <a:buSzPct val="78571"/>
              <a:buFont typeface="Arial"/>
              <a:buNone/>
            </a:pPr>
            <a:r>
              <a:rPr lang="en-US" sz="1400">
                <a:solidFill>
                  <a:schemeClr val="dk1"/>
                </a:solidFill>
              </a:rPr>
              <a:t>Expected result: User should teleport to the location. If passing through a transparent purple slot, the key item should be dropped; Key item should fit only into the associated shaped hole</a:t>
            </a:r>
          </a:p>
          <a:p>
            <a:pPr indent="-69850" lvl="0" marL="0">
              <a:spcBef>
                <a:spcPts val="0"/>
              </a:spcBef>
              <a:buClr>
                <a:schemeClr val="dk1"/>
              </a:buClr>
              <a:buSzPct val="78571"/>
              <a:buFont typeface="Arial"/>
              <a:buNone/>
            </a:pPr>
            <a:r>
              <a:rPr lang="en-US" sz="1400">
                <a:solidFill>
                  <a:schemeClr val="dk1"/>
                </a:solidFill>
              </a:rPr>
              <a:t>Actual result: same as expected</a:t>
            </a:r>
          </a:p>
          <a:p>
            <a:pPr lvl="0">
              <a:spcBef>
                <a:spcPts val="0"/>
              </a:spcBef>
              <a:buNone/>
            </a:pPr>
            <a:r>
              <a:t/>
            </a:r>
            <a:endParaRPr b="1" sz="1800"/>
          </a:p>
          <a:p>
            <a:pPr lvl="0">
              <a:spcBef>
                <a:spcPts val="0"/>
              </a:spcBef>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rotWithShape="1">
          <a:blip r:embed="rId3">
            <a:alphaModFix/>
          </a:blip>
          <a:stretch>
            <a:fillRect b="0" l="0" r="0" t="0"/>
          </a:stretch>
        </a:blipFill>
      </p:bgPr>
    </p:bg>
    <p:spTree>
      <p:nvGrpSpPr>
        <p:cNvPr id="259" name="Shape 259"/>
        <p:cNvGrpSpPr/>
        <p:nvPr/>
      </p:nvGrpSpPr>
      <p:grpSpPr>
        <a:xfrm>
          <a:off x="0" y="0"/>
          <a:ext cx="0" cy="0"/>
          <a:chOff x="0" y="0"/>
          <a:chExt cx="0" cy="0"/>
        </a:xfrm>
      </p:grpSpPr>
      <p:pic>
        <p:nvPicPr>
          <p:cNvPr id="260" name="Shape 260"/>
          <p:cNvPicPr preferRelativeResize="0"/>
          <p:nvPr/>
        </p:nvPicPr>
        <p:blipFill rotWithShape="1">
          <a:blip r:embed="rId4">
            <a:alphaModFix/>
          </a:blip>
          <a:srcRect b="0" l="0" r="0" t="0"/>
          <a:stretch/>
        </p:blipFill>
        <p:spPr>
          <a:xfrm>
            <a:off x="142875" y="239323"/>
            <a:ext cx="2000100" cy="360299"/>
          </a:xfrm>
          <a:prstGeom prst="rect">
            <a:avLst/>
          </a:prstGeom>
          <a:noFill/>
          <a:ln>
            <a:noFill/>
          </a:ln>
        </p:spPr>
      </p:pic>
      <p:pic>
        <p:nvPicPr>
          <p:cNvPr id="261" name="Shape 261"/>
          <p:cNvPicPr preferRelativeResize="0"/>
          <p:nvPr/>
        </p:nvPicPr>
        <p:blipFill rotWithShape="1">
          <a:blip r:embed="rId5">
            <a:alphaModFix/>
          </a:blip>
          <a:srcRect b="0" l="0" r="0" t="0"/>
          <a:stretch/>
        </p:blipFill>
        <p:spPr>
          <a:xfrm>
            <a:off x="3817625" y="-97849"/>
            <a:ext cx="1508700" cy="971700"/>
          </a:xfrm>
          <a:prstGeom prst="rect">
            <a:avLst/>
          </a:prstGeom>
          <a:noFill/>
          <a:ln>
            <a:noFill/>
          </a:ln>
        </p:spPr>
      </p:pic>
      <p:pic>
        <p:nvPicPr>
          <p:cNvPr id="262" name="Shape 262"/>
          <p:cNvPicPr preferRelativeResize="0"/>
          <p:nvPr/>
        </p:nvPicPr>
        <p:blipFill rotWithShape="1">
          <a:blip r:embed="rId6">
            <a:alphaModFix/>
          </a:blip>
          <a:srcRect b="0" l="0" r="0" t="0"/>
          <a:stretch/>
        </p:blipFill>
        <p:spPr>
          <a:xfrm>
            <a:off x="2407375" y="3249652"/>
            <a:ext cx="4329300" cy="545099"/>
          </a:xfrm>
          <a:prstGeom prst="rect">
            <a:avLst/>
          </a:prstGeom>
          <a:noFill/>
          <a:ln>
            <a:noFill/>
          </a:ln>
        </p:spPr>
      </p:pic>
      <p:pic>
        <p:nvPicPr>
          <p:cNvPr id="263" name="Shape 263"/>
          <p:cNvPicPr preferRelativeResize="0"/>
          <p:nvPr/>
        </p:nvPicPr>
        <p:blipFill rotWithShape="1">
          <a:blip r:embed="rId7">
            <a:alphaModFix/>
          </a:blip>
          <a:srcRect b="0" l="0" r="0" t="0"/>
          <a:stretch/>
        </p:blipFill>
        <p:spPr>
          <a:xfrm>
            <a:off x="7749250" y="174676"/>
            <a:ext cx="1293000" cy="360300"/>
          </a:xfrm>
          <a:prstGeom prst="rect">
            <a:avLst/>
          </a:prstGeom>
          <a:noFill/>
          <a:ln>
            <a:noFill/>
          </a:ln>
        </p:spPr>
      </p:pic>
      <p:sp>
        <p:nvSpPr>
          <p:cNvPr id="264" name="Shape 264"/>
          <p:cNvSpPr txBox="1"/>
          <p:nvPr>
            <p:ph type="ctrTitle"/>
          </p:nvPr>
        </p:nvSpPr>
        <p:spPr>
          <a:xfrm>
            <a:off x="1143000" y="3794760"/>
            <a:ext cx="6858000" cy="545090"/>
          </a:xfrm>
          <a:prstGeom prst="rect">
            <a:avLst/>
          </a:prstGeom>
          <a:noFill/>
          <a:ln>
            <a:noFill/>
          </a:ln>
        </p:spPr>
        <p:txBody>
          <a:bodyPr anchorCtr="0" anchor="b" bIns="45700" lIns="91425" rIns="91425" tIns="45700">
            <a:noAutofit/>
          </a:bodyPr>
          <a:lstStyle/>
          <a:p>
            <a:pPr indent="0" lvl="0" marL="0" marR="0" rtl="0" algn="ctr">
              <a:lnSpc>
                <a:spcPct val="90000"/>
              </a:lnSpc>
              <a:spcBef>
                <a:spcPts val="0"/>
              </a:spcBef>
              <a:buClr>
                <a:schemeClr val="lt1"/>
              </a:buClr>
              <a:buSzPct val="25000"/>
              <a:buFont typeface="Proxima Nova"/>
              <a:buNone/>
            </a:pPr>
            <a:r>
              <a:rPr b="0" i="0" lang="en-US" sz="2400" u="none" cap="none" strike="noStrike">
                <a:solidFill>
                  <a:schemeClr val="lt1"/>
                </a:solidFill>
                <a:latin typeface="Proxima Nova"/>
                <a:ea typeface="Proxima Nova"/>
                <a:cs typeface="Proxima Nova"/>
                <a:sym typeface="Proxima Nova"/>
              </a:rPr>
              <a:t>A Vulkan Component based Rendering Library</a:t>
            </a:r>
          </a:p>
        </p:txBody>
      </p:sp>
      <p:sp>
        <p:nvSpPr>
          <p:cNvPr id="265" name="Shape 265"/>
          <p:cNvSpPr txBox="1"/>
          <p:nvPr>
            <p:ph idx="1" type="subTitle"/>
          </p:nvPr>
        </p:nvSpPr>
        <p:spPr>
          <a:xfrm>
            <a:off x="122388" y="4921939"/>
            <a:ext cx="8899200" cy="637500"/>
          </a:xfrm>
          <a:prstGeom prst="rect">
            <a:avLst/>
          </a:prstGeom>
          <a:noFill/>
          <a:ln>
            <a:noFill/>
          </a:ln>
        </p:spPr>
        <p:txBody>
          <a:bodyPr anchorCtr="0" anchor="t" bIns="45700" lIns="91425" rIns="91425" tIns="45700">
            <a:noAutofit/>
          </a:bodyPr>
          <a:lstStyle/>
          <a:p>
            <a:pPr indent="0" lvl="0" marL="0" marR="0" rtl="0" algn="l">
              <a:lnSpc>
                <a:spcPct val="110000"/>
              </a:lnSpc>
              <a:spcBef>
                <a:spcPts val="0"/>
              </a:spcBef>
              <a:spcAft>
                <a:spcPts val="0"/>
              </a:spcAft>
              <a:buClr>
                <a:schemeClr val="lt1"/>
              </a:buClr>
              <a:buSzPct val="25000"/>
              <a:buFont typeface="Arial"/>
              <a:buNone/>
            </a:pPr>
            <a:r>
              <a:rPr b="1" i="0" lang="en-US" sz="1600" u="sng" cap="none" strike="noStrike">
                <a:solidFill>
                  <a:schemeClr val="lt1"/>
                </a:solidFill>
                <a:latin typeface="Proxima Nova"/>
                <a:ea typeface="Proxima Nova"/>
                <a:cs typeface="Proxima Nova"/>
                <a:sym typeface="Proxima Nova"/>
              </a:rPr>
              <a:t>Author: </a:t>
            </a:r>
            <a:r>
              <a:rPr b="0" i="0" lang="en-US" sz="1600" u="sng" cap="none" strike="noStrike">
                <a:solidFill>
                  <a:schemeClr val="lt1"/>
                </a:solidFill>
                <a:latin typeface="Proxima Nova"/>
                <a:ea typeface="Proxima Nova"/>
                <a:cs typeface="Proxima Nova"/>
                <a:sym typeface="Proxima Nova"/>
              </a:rPr>
              <a:t>Alain Galvan</a:t>
            </a:r>
          </a:p>
          <a:p>
            <a:pPr indent="0" lvl="0" marL="0" marR="0" rtl="0" algn="l">
              <a:lnSpc>
                <a:spcPct val="110000"/>
              </a:lnSpc>
              <a:spcBef>
                <a:spcPts val="0"/>
              </a:spcBef>
              <a:spcAft>
                <a:spcPts val="0"/>
              </a:spcAft>
              <a:buClr>
                <a:schemeClr val="lt1"/>
              </a:buClr>
              <a:buSzPct val="25000"/>
              <a:buFont typeface="Arial"/>
              <a:buNone/>
            </a:pPr>
            <a:r>
              <a:rPr b="0" i="0" lang="en-US" sz="1200" u="none" cap="none" strike="noStrike">
                <a:solidFill>
                  <a:schemeClr val="lt1"/>
                </a:solidFill>
                <a:latin typeface="Proxima Nova"/>
                <a:ea typeface="Proxima Nova"/>
                <a:cs typeface="Proxima Nova"/>
                <a:sym typeface="Proxima Nova"/>
              </a:rPr>
              <a:t>agalvan@fiu.edu</a:t>
            </a:r>
          </a:p>
          <a:p>
            <a:pPr indent="0" lvl="0" marL="0" marR="0" rtl="0" algn="l">
              <a:lnSpc>
                <a:spcPct val="110000"/>
              </a:lnSpc>
              <a:spcBef>
                <a:spcPts val="0"/>
              </a:spcBef>
              <a:spcAft>
                <a:spcPts val="0"/>
              </a:spcAft>
              <a:buClr>
                <a:schemeClr val="lt1"/>
              </a:buClr>
              <a:buSzPct val="25000"/>
              <a:buFont typeface="Arial"/>
              <a:buNone/>
            </a:pPr>
            <a:r>
              <a:rPr b="1" i="0" lang="en-US" sz="1600" u="none" cap="none" strike="noStrike">
                <a:solidFill>
                  <a:schemeClr val="lt1"/>
                </a:solidFill>
                <a:latin typeface="Proxima Nova"/>
                <a:ea typeface="Proxima Nova"/>
                <a:cs typeface="Proxima Nova"/>
                <a:sym typeface="Proxima Nova"/>
              </a:rPr>
              <a:t>Mentor: </a:t>
            </a:r>
            <a:r>
              <a:rPr b="0" i="0" lang="en-US" sz="1600" u="none" cap="none" strike="noStrike">
                <a:solidFill>
                  <a:schemeClr val="lt1"/>
                </a:solidFill>
                <a:latin typeface="Proxima Nova"/>
                <a:ea typeface="Proxima Nova"/>
                <a:cs typeface="Proxima Nova"/>
                <a:sym typeface="Proxima Nova"/>
              </a:rPr>
              <a:t>Francisco Ortega</a:t>
            </a:r>
          </a:p>
          <a:p>
            <a:pPr indent="0" lvl="0" marL="0" marR="0" rtl="0" algn="l">
              <a:lnSpc>
                <a:spcPct val="110000"/>
              </a:lnSpc>
              <a:spcBef>
                <a:spcPts val="0"/>
              </a:spcBef>
              <a:spcAft>
                <a:spcPts val="0"/>
              </a:spcAft>
              <a:buClr>
                <a:schemeClr val="lt1"/>
              </a:buClr>
              <a:buSzPct val="25000"/>
              <a:buFont typeface="Arial"/>
              <a:buNone/>
            </a:pPr>
            <a:r>
              <a:rPr b="0" i="0" lang="en-US" sz="1200" u="none" cap="none" strike="noStrike">
                <a:solidFill>
                  <a:schemeClr val="lt1"/>
                </a:solidFill>
                <a:latin typeface="Proxima Nova"/>
                <a:ea typeface="Proxima Nova"/>
                <a:cs typeface="Proxima Nova"/>
                <a:sym typeface="Proxima Nova"/>
              </a:rPr>
              <a:t>fortega@fiu.edu</a:t>
            </a:r>
          </a:p>
          <a:p>
            <a:pPr indent="0" lvl="0" marL="0" marR="0" rtl="0" algn="l">
              <a:lnSpc>
                <a:spcPct val="110000"/>
              </a:lnSpc>
              <a:spcBef>
                <a:spcPts val="0"/>
              </a:spcBef>
              <a:spcAft>
                <a:spcPts val="0"/>
              </a:spcAft>
              <a:buClr>
                <a:schemeClr val="lt1"/>
              </a:buClr>
              <a:buSzPct val="25000"/>
              <a:buFont typeface="Arial"/>
              <a:buNone/>
            </a:pPr>
            <a:r>
              <a:rPr b="1" i="0" lang="en-US" sz="1600" u="none" cap="none" strike="noStrike">
                <a:solidFill>
                  <a:schemeClr val="lt1"/>
                </a:solidFill>
                <a:latin typeface="Proxima Nova"/>
                <a:ea typeface="Proxima Nova"/>
                <a:cs typeface="Proxima Nova"/>
                <a:sym typeface="Proxima Nova"/>
              </a:rPr>
              <a:t>Instructor:</a:t>
            </a:r>
            <a:r>
              <a:rPr b="0" i="0" lang="en-US" sz="1600" u="none" cap="none" strike="noStrike">
                <a:solidFill>
                  <a:schemeClr val="lt1"/>
                </a:solidFill>
                <a:latin typeface="Proxima Nova"/>
                <a:ea typeface="Proxima Nova"/>
                <a:cs typeface="Proxima Nova"/>
                <a:sym typeface="Proxima Nova"/>
              </a:rPr>
              <a:t> Masoud Sadjadi</a:t>
            </a:r>
          </a:p>
          <a:p>
            <a:pPr indent="0" lvl="0" marL="0" marR="0" rtl="0" algn="l">
              <a:lnSpc>
                <a:spcPct val="110000"/>
              </a:lnSpc>
              <a:spcBef>
                <a:spcPts val="0"/>
              </a:spcBef>
              <a:spcAft>
                <a:spcPts val="0"/>
              </a:spcAft>
              <a:buClr>
                <a:schemeClr val="lt1"/>
              </a:buClr>
              <a:buSzPct val="25000"/>
              <a:buFont typeface="Arial"/>
              <a:buNone/>
            </a:pPr>
            <a:r>
              <a:rPr b="0" i="0" lang="en-US" sz="1200" u="none" cap="none" strike="noStrike">
                <a:solidFill>
                  <a:schemeClr val="lt1"/>
                </a:solidFill>
                <a:latin typeface="Proxima Nova"/>
                <a:ea typeface="Proxima Nova"/>
                <a:cs typeface="Proxima Nova"/>
                <a:sym typeface="Proxima Nova"/>
              </a:rPr>
              <a:t>sadjadi@cs.fiu.edu</a:t>
            </a:r>
          </a:p>
          <a:p>
            <a:pPr indent="0" lvl="0" marL="0" marR="0" rtl="0" algn="l">
              <a:lnSpc>
                <a:spcPct val="110000"/>
              </a:lnSpc>
              <a:spcBef>
                <a:spcPts val="0"/>
              </a:spcBef>
              <a:spcAft>
                <a:spcPts val="0"/>
              </a:spcAft>
              <a:buClr>
                <a:schemeClr val="lt1"/>
              </a:buClr>
              <a:buSzPct val="25000"/>
              <a:buFont typeface="Arial"/>
              <a:buNone/>
            </a:pPr>
            <a:r>
              <a:rPr b="1" i="0" lang="en-US" sz="1600" u="none" cap="none" strike="noStrike">
                <a:solidFill>
                  <a:schemeClr val="lt1"/>
                </a:solidFill>
                <a:latin typeface="Proxima Nova"/>
                <a:ea typeface="Proxima Nova"/>
                <a:cs typeface="Proxima Nova"/>
                <a:sym typeface="Proxima Nova"/>
              </a:rPr>
              <a:t>TA: </a:t>
            </a:r>
            <a:r>
              <a:rPr b="0" i="0" lang="en-US" sz="1600" u="none" cap="none" strike="noStrike">
                <a:solidFill>
                  <a:schemeClr val="lt1"/>
                </a:solidFill>
                <a:latin typeface="Proxima Nova"/>
                <a:ea typeface="Proxima Nova"/>
                <a:cs typeface="Proxima Nova"/>
                <a:sym typeface="Proxima Nova"/>
              </a:rPr>
              <a:t>Mohsen Taheri</a:t>
            </a:r>
          </a:p>
          <a:p>
            <a:pPr indent="0" lvl="0" marL="0" marR="0" rtl="0" algn="l">
              <a:lnSpc>
                <a:spcPct val="110000"/>
              </a:lnSpc>
              <a:spcBef>
                <a:spcPts val="0"/>
              </a:spcBef>
              <a:buClr>
                <a:schemeClr val="lt1"/>
              </a:buClr>
              <a:buSzPct val="25000"/>
              <a:buFont typeface="Arial"/>
              <a:buNone/>
            </a:pPr>
            <a:r>
              <a:rPr b="0" i="0" lang="en-US" sz="1200" u="none" cap="none" strike="noStrike">
                <a:solidFill>
                  <a:schemeClr val="lt1"/>
                </a:solidFill>
                <a:latin typeface="Proxima Nova"/>
                <a:ea typeface="Proxima Nova"/>
                <a:cs typeface="Proxima Nova"/>
                <a:sym typeface="Proxima Nova"/>
              </a:rPr>
              <a:t>mtahe006@fiu.edu</a:t>
            </a: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rotWithShape="1">
          <a:blip r:embed="rId3">
            <a:alphaModFix/>
          </a:blip>
          <a:stretch>
            <a:fillRect b="-5998" l="0" r="0" t="-5999"/>
          </a:stretch>
        </a:blipFill>
      </p:bgPr>
    </p:bg>
    <p:spTree>
      <p:nvGrpSpPr>
        <p:cNvPr id="269" name="Shape 269"/>
        <p:cNvGrpSpPr/>
        <p:nvPr/>
      </p:nvGrpSpPr>
      <p:grpSpPr>
        <a:xfrm>
          <a:off x="0" y="0"/>
          <a:ext cx="0" cy="0"/>
          <a:chOff x="0" y="0"/>
          <a:chExt cx="0" cy="0"/>
        </a:xfrm>
      </p:grpSpPr>
      <p:sp>
        <p:nvSpPr>
          <p:cNvPr id="270" name="Shape 270"/>
          <p:cNvSpPr/>
          <p:nvPr/>
        </p:nvSpPr>
        <p:spPr>
          <a:xfrm>
            <a:off x="114300" y="2514600"/>
            <a:ext cx="8915399" cy="1828800"/>
          </a:xfrm>
          <a:prstGeom prst="parallelogram">
            <a:avLst>
              <a:gd fmla="val 25000" name="adj"/>
            </a:avLst>
          </a:prstGeom>
          <a:solidFill>
            <a:srgbClr val="B96488"/>
          </a:solidFill>
          <a:ln>
            <a:noFill/>
          </a:ln>
        </p:spPr>
        <p:txBody>
          <a:bodyPr anchorCtr="0" anchor="ctr" bIns="45700" lIns="91425" rIns="91425" tIns="45700">
            <a:noAutofit/>
          </a:bodyPr>
          <a:lstStyle/>
          <a:p>
            <a:pPr indent="0" lvl="0" marL="0" marR="0" rtl="0" algn="ctr">
              <a:spcBef>
                <a:spcPts val="0"/>
              </a:spcBef>
              <a:buNone/>
            </a:pPr>
            <a:r>
              <a:t/>
            </a:r>
            <a:endParaRPr b="0" i="0" sz="1800" u="none" cap="none" strike="noStrike">
              <a:solidFill>
                <a:schemeClr val="lt1"/>
              </a:solidFill>
              <a:latin typeface="Calibri"/>
              <a:ea typeface="Calibri"/>
              <a:cs typeface="Calibri"/>
              <a:sym typeface="Calibri"/>
            </a:endParaRPr>
          </a:p>
        </p:txBody>
      </p:sp>
      <p:sp>
        <p:nvSpPr>
          <p:cNvPr id="271" name="Shape 271"/>
          <p:cNvSpPr txBox="1"/>
          <p:nvPr>
            <p:ph type="title"/>
          </p:nvPr>
        </p:nvSpPr>
        <p:spPr>
          <a:xfrm>
            <a:off x="628650" y="2766218"/>
            <a:ext cx="7886699" cy="1325562"/>
          </a:xfrm>
          <a:prstGeom prst="rect">
            <a:avLst/>
          </a:prstGeom>
          <a:noFill/>
          <a:ln>
            <a:noFill/>
          </a:ln>
        </p:spPr>
        <p:txBody>
          <a:bodyPr anchorCtr="0" anchor="ctr" bIns="45700" lIns="91425" rIns="91425" tIns="45700">
            <a:noAutofit/>
          </a:bodyPr>
          <a:lstStyle/>
          <a:p>
            <a:pPr indent="0" lvl="0" marL="0" marR="0" rtl="0" algn="l">
              <a:lnSpc>
                <a:spcPct val="90000"/>
              </a:lnSpc>
              <a:spcBef>
                <a:spcPts val="0"/>
              </a:spcBef>
              <a:buClr>
                <a:schemeClr val="lt1"/>
              </a:buClr>
              <a:buSzPct val="25000"/>
              <a:buFont typeface="Proxima Nova"/>
              <a:buNone/>
            </a:pPr>
            <a:r>
              <a:rPr b="0" i="0" lang="en-US" sz="3959" u="none" cap="none" strike="noStrike">
                <a:solidFill>
                  <a:schemeClr val="lt1"/>
                </a:solidFill>
                <a:latin typeface="Proxima Nova"/>
                <a:ea typeface="Proxima Nova"/>
                <a:cs typeface="Proxima Nova"/>
                <a:sym typeface="Proxima Nova"/>
              </a:rPr>
              <a:t>Obsidian </a:t>
            </a:r>
            <a:r>
              <a:rPr b="0" i="0" lang="en-US" sz="3600" u="none" cap="none" strike="noStrike">
                <a:solidFill>
                  <a:schemeClr val="lt1"/>
                </a:solidFill>
                <a:latin typeface="Proxima Nova"/>
                <a:ea typeface="Proxima Nova"/>
                <a:cs typeface="Proxima Nova"/>
                <a:sym typeface="Proxima Nova"/>
              </a:rPr>
              <a:t>is a C++ Vulkan powered component based rendering library inspired by React Native.</a:t>
            </a: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rotWithShape="1">
          <a:blip r:embed="rId3">
            <a:alphaModFix/>
          </a:blip>
          <a:stretch>
            <a:fillRect b="-5998" l="0" r="0" t="-5999"/>
          </a:stretch>
        </a:blipFill>
      </p:bgPr>
    </p:bg>
    <p:spTree>
      <p:nvGrpSpPr>
        <p:cNvPr id="275" name="Shape 275"/>
        <p:cNvGrpSpPr/>
        <p:nvPr/>
      </p:nvGrpSpPr>
      <p:grpSpPr>
        <a:xfrm>
          <a:off x="0" y="0"/>
          <a:ext cx="0" cy="0"/>
          <a:chOff x="0" y="0"/>
          <a:chExt cx="0" cy="0"/>
        </a:xfrm>
      </p:grpSpPr>
      <p:pic>
        <p:nvPicPr>
          <p:cNvPr id="276" name="Shape 276"/>
          <p:cNvPicPr preferRelativeResize="0"/>
          <p:nvPr/>
        </p:nvPicPr>
        <p:blipFill rotWithShape="1">
          <a:blip r:embed="rId4">
            <a:alphaModFix/>
          </a:blip>
          <a:srcRect b="0" l="0" r="0" t="0"/>
          <a:stretch/>
        </p:blipFill>
        <p:spPr>
          <a:xfrm>
            <a:off x="0" y="648150"/>
            <a:ext cx="9144000" cy="55617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rotWithShape="1">
          <a:blip r:embed="rId3">
            <a:alphaModFix/>
          </a:blip>
          <a:stretch>
            <a:fillRect b="-5998" l="0" r="0" t="-5999"/>
          </a:stretch>
        </a:blipFill>
      </p:bgPr>
    </p:bg>
    <p:spTree>
      <p:nvGrpSpPr>
        <p:cNvPr id="280" name="Shape 280"/>
        <p:cNvGrpSpPr/>
        <p:nvPr/>
      </p:nvGrpSpPr>
      <p:grpSpPr>
        <a:xfrm>
          <a:off x="0" y="0"/>
          <a:ext cx="0" cy="0"/>
          <a:chOff x="0" y="0"/>
          <a:chExt cx="0" cy="0"/>
        </a:xfrm>
      </p:grpSpPr>
      <p:sp>
        <p:nvSpPr>
          <p:cNvPr id="281" name="Shape 281"/>
          <p:cNvSpPr/>
          <p:nvPr/>
        </p:nvSpPr>
        <p:spPr>
          <a:xfrm>
            <a:off x="491834" y="1293524"/>
            <a:ext cx="8229599" cy="5029199"/>
          </a:xfrm>
          <a:prstGeom prst="snip2DiagRect">
            <a:avLst>
              <a:gd fmla="val 0" name="adj1"/>
              <a:gd fmla="val 16667" name="adj2"/>
            </a:avLst>
          </a:prstGeom>
          <a:solidFill>
            <a:schemeClr val="lt1"/>
          </a:solidFill>
          <a:ln cap="flat" cmpd="sng" w="19050">
            <a:solidFill>
              <a:srgbClr val="B96488"/>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b="0" i="0" sz="1800" u="none" cap="none" strike="noStrike">
              <a:solidFill>
                <a:schemeClr val="lt1"/>
              </a:solidFill>
              <a:latin typeface="Calibri"/>
              <a:ea typeface="Calibri"/>
              <a:cs typeface="Calibri"/>
              <a:sym typeface="Calibri"/>
            </a:endParaRPr>
          </a:p>
        </p:txBody>
      </p:sp>
      <p:sp>
        <p:nvSpPr>
          <p:cNvPr id="282" name="Shape 282"/>
          <p:cNvSpPr/>
          <p:nvPr/>
        </p:nvSpPr>
        <p:spPr>
          <a:xfrm>
            <a:off x="266698" y="507999"/>
            <a:ext cx="3429000" cy="914400"/>
          </a:xfrm>
          <a:prstGeom prst="parallelogram">
            <a:avLst>
              <a:gd fmla="val 25000" name="adj"/>
            </a:avLst>
          </a:prstGeom>
          <a:solidFill>
            <a:srgbClr val="B96488"/>
          </a:solidFill>
          <a:ln>
            <a:noFill/>
          </a:ln>
        </p:spPr>
        <p:txBody>
          <a:bodyPr anchorCtr="0" anchor="ctr" bIns="45700" lIns="91425" rIns="91425" tIns="45700">
            <a:noAutofit/>
          </a:bodyPr>
          <a:lstStyle/>
          <a:p>
            <a:pPr indent="0" lvl="0" marL="0" marR="0" rtl="0" algn="ctr">
              <a:spcBef>
                <a:spcPts val="0"/>
              </a:spcBef>
              <a:buNone/>
            </a:pPr>
            <a:r>
              <a:t/>
            </a:r>
            <a:endParaRPr b="0" i="0" sz="1800" u="none" cap="none" strike="noStrike">
              <a:solidFill>
                <a:schemeClr val="lt1"/>
              </a:solidFill>
              <a:latin typeface="Calibri"/>
              <a:ea typeface="Calibri"/>
              <a:cs typeface="Calibri"/>
              <a:sym typeface="Calibri"/>
            </a:endParaRPr>
          </a:p>
        </p:txBody>
      </p:sp>
      <p:sp>
        <p:nvSpPr>
          <p:cNvPr id="283" name="Shape 283"/>
          <p:cNvSpPr txBox="1"/>
          <p:nvPr>
            <p:ph type="title"/>
          </p:nvPr>
        </p:nvSpPr>
        <p:spPr>
          <a:xfrm>
            <a:off x="266698" y="507999"/>
            <a:ext cx="3429000" cy="914400"/>
          </a:xfrm>
          <a:prstGeom prst="rect">
            <a:avLst/>
          </a:prstGeom>
          <a:noFill/>
          <a:ln>
            <a:noFill/>
          </a:ln>
        </p:spPr>
        <p:txBody>
          <a:bodyPr anchorCtr="0" anchor="ctr" bIns="45700" lIns="91425" rIns="91425" tIns="45700">
            <a:noAutofit/>
          </a:bodyPr>
          <a:lstStyle/>
          <a:p>
            <a:pPr indent="0" lvl="0" marL="0" marR="0" rtl="0" algn="ctr">
              <a:lnSpc>
                <a:spcPct val="90000"/>
              </a:lnSpc>
              <a:spcBef>
                <a:spcPts val="0"/>
              </a:spcBef>
              <a:buClr>
                <a:schemeClr val="lt1"/>
              </a:buClr>
              <a:buSzPct val="25000"/>
              <a:buFont typeface="Proxima Nova"/>
              <a:buNone/>
            </a:pPr>
            <a:r>
              <a:rPr b="0" i="0" lang="en-US" sz="4400" u="none" cap="none" strike="noStrike">
                <a:solidFill>
                  <a:schemeClr val="lt1"/>
                </a:solidFill>
                <a:latin typeface="Proxima Nova"/>
                <a:ea typeface="Proxima Nova"/>
                <a:cs typeface="Proxima Nova"/>
                <a:sym typeface="Proxima Nova"/>
              </a:rPr>
              <a:t>Prior Art</a:t>
            </a:r>
          </a:p>
        </p:txBody>
      </p:sp>
      <p:sp>
        <p:nvSpPr>
          <p:cNvPr id="284" name="Shape 284"/>
          <p:cNvSpPr txBox="1"/>
          <p:nvPr>
            <p:ph idx="1" type="body"/>
          </p:nvPr>
        </p:nvSpPr>
        <p:spPr>
          <a:xfrm>
            <a:off x="678872" y="1422399"/>
            <a:ext cx="7813963" cy="4692074"/>
          </a:xfrm>
          <a:prstGeom prst="rect">
            <a:avLst/>
          </a:prstGeom>
          <a:noFill/>
          <a:ln>
            <a:noFill/>
          </a:ln>
        </p:spPr>
        <p:txBody>
          <a:bodyPr anchorCtr="0" anchor="t" bIns="45700" lIns="91425" rIns="91425" tIns="45700">
            <a:noAutofit/>
          </a:bodyPr>
          <a:lstStyle/>
          <a:p>
            <a:pPr indent="-228600" lvl="0" marL="228600" marR="0" rtl="0" algn="l">
              <a:lnSpc>
                <a:spcPct val="90000"/>
              </a:lnSpc>
              <a:spcBef>
                <a:spcPts val="0"/>
              </a:spcBef>
              <a:spcAft>
                <a:spcPts val="0"/>
              </a:spcAft>
              <a:buClr>
                <a:schemeClr val="dk1"/>
              </a:buClr>
              <a:buSzPct val="109090"/>
              <a:buFont typeface="Arial"/>
              <a:buNone/>
            </a:pPr>
            <a:r>
              <a:t/>
            </a:r>
            <a:endParaRPr b="0" i="0" u="none" cap="none" strike="noStrike">
              <a:solidFill>
                <a:srgbClr val="595959"/>
              </a:solidFill>
              <a:latin typeface="Proxima Nova"/>
              <a:ea typeface="Proxima Nova"/>
              <a:cs typeface="Proxima Nova"/>
              <a:sym typeface="Proxima Nova"/>
            </a:endParaRPr>
          </a:p>
          <a:p>
            <a:pPr indent="-215900" lvl="0" marL="228600" marR="0" rtl="0" algn="l">
              <a:lnSpc>
                <a:spcPct val="90000"/>
              </a:lnSpc>
              <a:spcBef>
                <a:spcPts val="1000"/>
              </a:spcBef>
              <a:spcAft>
                <a:spcPts val="0"/>
              </a:spcAft>
              <a:buClr>
                <a:srgbClr val="595959"/>
              </a:buClr>
              <a:buSzPct val="100000"/>
              <a:buFont typeface="Arial"/>
              <a:buChar char="•"/>
            </a:pPr>
            <a:r>
              <a:rPr b="0" i="0" lang="en-US" u="none" cap="none" strike="noStrike">
                <a:solidFill>
                  <a:srgbClr val="595959"/>
                </a:solidFill>
                <a:latin typeface="Proxima Nova"/>
                <a:ea typeface="Proxima Nova"/>
                <a:cs typeface="Proxima Nova"/>
                <a:sym typeface="Proxima Nova"/>
              </a:rPr>
              <a:t>Component based Architectures - Instead of using a </a:t>
            </a:r>
            <a:r>
              <a:rPr b="0" i="0" lang="en-US" u="sng" cap="none" strike="noStrike">
                <a:solidFill>
                  <a:srgbClr val="595959"/>
                </a:solidFill>
                <a:latin typeface="Proxima Nova"/>
                <a:ea typeface="Proxima Nova"/>
                <a:cs typeface="Proxima Nova"/>
                <a:sym typeface="Proxima Nova"/>
              </a:rPr>
              <a:t>Domain Specific Language</a:t>
            </a:r>
            <a:r>
              <a:rPr b="0" i="0" lang="en-US" u="none" cap="none" strike="noStrike">
                <a:solidFill>
                  <a:srgbClr val="595959"/>
                </a:solidFill>
                <a:latin typeface="Proxima Nova"/>
                <a:ea typeface="Proxima Nova"/>
                <a:cs typeface="Proxima Nova"/>
                <a:sym typeface="Proxima Nova"/>
              </a:rPr>
              <a:t> you </a:t>
            </a:r>
            <a:r>
              <a:rPr b="0" i="0" lang="en-US" u="sng" cap="none" strike="noStrike">
                <a:solidFill>
                  <a:srgbClr val="595959"/>
                </a:solidFill>
                <a:latin typeface="Proxima Nova"/>
                <a:ea typeface="Proxima Nova"/>
                <a:cs typeface="Proxima Nova"/>
                <a:sym typeface="Proxima Nova"/>
              </a:rPr>
              <a:t>compose your application as </a:t>
            </a:r>
            <a:r>
              <a:rPr b="0" i="0" lang="en-US" u="sng" cap="none" strike="noStrike">
                <a:solidFill>
                  <a:srgbClr val="0070C0"/>
                </a:solidFill>
                <a:latin typeface="Proxima Nova"/>
                <a:ea typeface="Proxima Nova"/>
                <a:cs typeface="Proxima Nova"/>
                <a:sym typeface="Proxima Nova"/>
              </a:rPr>
              <a:t>function</a:t>
            </a:r>
            <a:r>
              <a:rPr b="0" i="0" lang="en-US" u="sng" cap="none" strike="noStrike">
                <a:solidFill>
                  <a:srgbClr val="3F3F3F"/>
                </a:solidFill>
                <a:latin typeface="Proxima Nova"/>
                <a:ea typeface="Proxima Nova"/>
                <a:cs typeface="Proxima Nova"/>
                <a:sym typeface="Proxima Nova"/>
              </a:rPr>
              <a:t>s</a:t>
            </a:r>
            <a:r>
              <a:rPr b="0" i="0" lang="en-US" u="sng" cap="none" strike="noStrike">
                <a:solidFill>
                  <a:srgbClr val="595959"/>
                </a:solidFill>
                <a:latin typeface="Proxima Nova"/>
                <a:ea typeface="Proxima Nova"/>
                <a:cs typeface="Proxima Nova"/>
                <a:sym typeface="Proxima Nova"/>
              </a:rPr>
              <a:t> </a:t>
            </a:r>
            <a:r>
              <a:rPr b="0" i="0" lang="en-US" u="none" cap="none" strike="noStrike">
                <a:solidFill>
                  <a:srgbClr val="595959"/>
                </a:solidFill>
                <a:latin typeface="Proxima Nova"/>
                <a:ea typeface="Proxima Nova"/>
                <a:cs typeface="Proxima Nova"/>
                <a:sym typeface="Proxima Nova"/>
              </a:rPr>
              <a:t>which return factories that build a descriptor graph. </a:t>
            </a:r>
          </a:p>
          <a:p>
            <a:pPr indent="-215900" lvl="1" marL="685800" marR="0" rtl="0" algn="l">
              <a:lnSpc>
                <a:spcPct val="90000"/>
              </a:lnSpc>
              <a:spcBef>
                <a:spcPts val="500"/>
              </a:spcBef>
              <a:spcAft>
                <a:spcPts val="0"/>
              </a:spcAft>
              <a:buClr>
                <a:srgbClr val="595959"/>
              </a:buClr>
              <a:buSzPct val="100000"/>
              <a:buFont typeface="Arial"/>
              <a:buChar char="•"/>
            </a:pPr>
            <a:r>
              <a:rPr b="0" i="0" lang="en-US" sz="1800" u="none" cap="none" strike="noStrike">
                <a:solidFill>
                  <a:srgbClr val="595959"/>
                </a:solidFill>
                <a:latin typeface="Proxima Nova"/>
                <a:ea typeface="Proxima Nova"/>
                <a:cs typeface="Proxima Nova"/>
                <a:sym typeface="Proxima Nova"/>
              </a:rPr>
              <a:t>React</a:t>
            </a:r>
          </a:p>
          <a:p>
            <a:pPr indent="-215900" lvl="1" marL="685800" marR="0" rtl="0" algn="l">
              <a:lnSpc>
                <a:spcPct val="90000"/>
              </a:lnSpc>
              <a:spcBef>
                <a:spcPts val="500"/>
              </a:spcBef>
              <a:spcAft>
                <a:spcPts val="0"/>
              </a:spcAft>
              <a:buClr>
                <a:srgbClr val="595959"/>
              </a:buClr>
              <a:buSzPct val="100000"/>
              <a:buFont typeface="Arial"/>
              <a:buChar char="•"/>
            </a:pPr>
            <a:r>
              <a:rPr b="0" i="0" lang="en-US" sz="1800" u="none" cap="none" strike="noStrike">
                <a:solidFill>
                  <a:srgbClr val="595959"/>
                </a:solidFill>
                <a:latin typeface="Proxima Nova"/>
                <a:ea typeface="Proxima Nova"/>
                <a:cs typeface="Proxima Nova"/>
                <a:sym typeface="Proxima Nova"/>
              </a:rPr>
              <a:t>React Native</a:t>
            </a:r>
          </a:p>
          <a:p>
            <a:pPr indent="-215900" lvl="1" marL="685800" marR="0" rtl="0" algn="l">
              <a:lnSpc>
                <a:spcPct val="90000"/>
              </a:lnSpc>
              <a:spcBef>
                <a:spcPts val="500"/>
              </a:spcBef>
              <a:spcAft>
                <a:spcPts val="0"/>
              </a:spcAft>
              <a:buClr>
                <a:srgbClr val="595959"/>
              </a:buClr>
              <a:buSzPct val="100000"/>
              <a:buFont typeface="Arial"/>
              <a:buChar char="•"/>
            </a:pPr>
            <a:r>
              <a:rPr b="0" i="0" lang="en-US" sz="1800" u="none" cap="none" strike="noStrike">
                <a:solidFill>
                  <a:srgbClr val="595959"/>
                </a:solidFill>
                <a:latin typeface="Proxima Nova"/>
                <a:ea typeface="Proxima Nova"/>
                <a:cs typeface="Proxima Nova"/>
                <a:sym typeface="Proxima Nova"/>
              </a:rPr>
              <a:t>Inferno</a:t>
            </a:r>
          </a:p>
          <a:p>
            <a:pPr indent="-215900" lvl="1" marL="685800" marR="0" rtl="0" algn="l">
              <a:lnSpc>
                <a:spcPct val="90000"/>
              </a:lnSpc>
              <a:spcBef>
                <a:spcPts val="500"/>
              </a:spcBef>
              <a:spcAft>
                <a:spcPts val="0"/>
              </a:spcAft>
              <a:buClr>
                <a:srgbClr val="595959"/>
              </a:buClr>
              <a:buSzPct val="100000"/>
              <a:buFont typeface="Arial"/>
              <a:buChar char="•"/>
            </a:pPr>
            <a:r>
              <a:rPr b="0" i="0" lang="en-US" sz="1800" u="none" cap="none" strike="noStrike">
                <a:solidFill>
                  <a:srgbClr val="595959"/>
                </a:solidFill>
                <a:latin typeface="Proxima Nova"/>
                <a:ea typeface="Proxima Nova"/>
                <a:cs typeface="Proxima Nova"/>
                <a:sym typeface="Proxima Nova"/>
              </a:rPr>
              <a:t>Ocaml / F# Trees</a:t>
            </a:r>
          </a:p>
          <a:p>
            <a:pPr indent="0" lvl="1" marL="457200" marR="0" rtl="0" algn="l">
              <a:lnSpc>
                <a:spcPct val="90000"/>
              </a:lnSpc>
              <a:spcBef>
                <a:spcPts val="500"/>
              </a:spcBef>
              <a:spcAft>
                <a:spcPts val="0"/>
              </a:spcAft>
              <a:buClr>
                <a:schemeClr val="dk1"/>
              </a:buClr>
              <a:buSzPct val="25000"/>
              <a:buFont typeface="Arial"/>
              <a:buNone/>
            </a:pPr>
            <a:r>
              <a:t/>
            </a:r>
            <a:endParaRPr b="0" i="0" sz="1200" u="none" cap="none" strike="noStrike">
              <a:solidFill>
                <a:srgbClr val="595959"/>
              </a:solidFill>
              <a:latin typeface="Proxima Nova"/>
              <a:ea typeface="Proxima Nova"/>
              <a:cs typeface="Proxima Nova"/>
              <a:sym typeface="Proxima Nova"/>
            </a:endParaRPr>
          </a:p>
          <a:p>
            <a:pPr indent="-215900" lvl="0" marL="228600" marR="0" rtl="0" algn="l">
              <a:lnSpc>
                <a:spcPct val="90000"/>
              </a:lnSpc>
              <a:spcBef>
                <a:spcPts val="1000"/>
              </a:spcBef>
              <a:buClr>
                <a:srgbClr val="595959"/>
              </a:buClr>
              <a:buSzPct val="100000"/>
              <a:buFont typeface="Arial"/>
              <a:buChar char="•"/>
            </a:pPr>
            <a:r>
              <a:rPr b="0" i="0" lang="en-US" u="none" cap="none" strike="noStrike">
                <a:solidFill>
                  <a:srgbClr val="595959"/>
                </a:solidFill>
                <a:latin typeface="Proxima Nova"/>
                <a:ea typeface="Proxima Nova"/>
                <a:cs typeface="Proxima Nova"/>
                <a:sym typeface="Proxima Nova"/>
              </a:rPr>
              <a:t>The application renderer is then responsible for rendering the tree description, and managing propagating updates through nodes.</a:t>
            </a: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rotWithShape="1">
          <a:blip r:embed="rId3">
            <a:alphaModFix/>
          </a:blip>
          <a:stretch>
            <a:fillRect b="-5998" l="0" r="0" t="-5999"/>
          </a:stretch>
        </a:blipFill>
      </p:bgPr>
    </p:bg>
    <p:spTree>
      <p:nvGrpSpPr>
        <p:cNvPr id="288" name="Shape 288"/>
        <p:cNvGrpSpPr/>
        <p:nvPr/>
      </p:nvGrpSpPr>
      <p:grpSpPr>
        <a:xfrm>
          <a:off x="0" y="0"/>
          <a:ext cx="0" cy="0"/>
          <a:chOff x="0" y="0"/>
          <a:chExt cx="0" cy="0"/>
        </a:xfrm>
      </p:grpSpPr>
      <p:sp>
        <p:nvSpPr>
          <p:cNvPr id="289" name="Shape 289"/>
          <p:cNvSpPr/>
          <p:nvPr/>
        </p:nvSpPr>
        <p:spPr>
          <a:xfrm>
            <a:off x="491834" y="1293524"/>
            <a:ext cx="8229599" cy="5029199"/>
          </a:xfrm>
          <a:prstGeom prst="snip2DiagRect">
            <a:avLst>
              <a:gd fmla="val 0" name="adj1"/>
              <a:gd fmla="val 16667" name="adj2"/>
            </a:avLst>
          </a:prstGeom>
          <a:solidFill>
            <a:schemeClr val="lt1"/>
          </a:solidFill>
          <a:ln cap="flat" cmpd="sng" w="19050">
            <a:solidFill>
              <a:srgbClr val="B96488"/>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b="0" i="0" sz="1800" u="none" cap="none" strike="noStrike">
              <a:solidFill>
                <a:schemeClr val="lt1"/>
              </a:solidFill>
              <a:latin typeface="Calibri"/>
              <a:ea typeface="Calibri"/>
              <a:cs typeface="Calibri"/>
              <a:sym typeface="Calibri"/>
            </a:endParaRPr>
          </a:p>
        </p:txBody>
      </p:sp>
      <p:sp>
        <p:nvSpPr>
          <p:cNvPr id="290" name="Shape 290"/>
          <p:cNvSpPr/>
          <p:nvPr/>
        </p:nvSpPr>
        <p:spPr>
          <a:xfrm>
            <a:off x="266698" y="507999"/>
            <a:ext cx="3429000" cy="914400"/>
          </a:xfrm>
          <a:prstGeom prst="parallelogram">
            <a:avLst>
              <a:gd fmla="val 25000" name="adj"/>
            </a:avLst>
          </a:prstGeom>
          <a:solidFill>
            <a:srgbClr val="B96488"/>
          </a:solidFill>
          <a:ln>
            <a:noFill/>
          </a:ln>
        </p:spPr>
        <p:txBody>
          <a:bodyPr anchorCtr="0" anchor="ctr" bIns="45700" lIns="91425" rIns="91425" tIns="45700">
            <a:noAutofit/>
          </a:bodyPr>
          <a:lstStyle/>
          <a:p>
            <a:pPr indent="0" lvl="0" marL="0" marR="0" rtl="0" algn="ctr">
              <a:spcBef>
                <a:spcPts val="0"/>
              </a:spcBef>
              <a:buNone/>
            </a:pPr>
            <a:r>
              <a:t/>
            </a:r>
            <a:endParaRPr b="0" i="0" sz="1800" u="none" cap="none" strike="noStrike">
              <a:solidFill>
                <a:schemeClr val="lt1"/>
              </a:solidFill>
              <a:latin typeface="Calibri"/>
              <a:ea typeface="Calibri"/>
              <a:cs typeface="Calibri"/>
              <a:sym typeface="Calibri"/>
            </a:endParaRPr>
          </a:p>
        </p:txBody>
      </p:sp>
      <p:sp>
        <p:nvSpPr>
          <p:cNvPr id="291" name="Shape 291"/>
          <p:cNvSpPr txBox="1"/>
          <p:nvPr>
            <p:ph type="title"/>
          </p:nvPr>
        </p:nvSpPr>
        <p:spPr>
          <a:xfrm>
            <a:off x="266698" y="507999"/>
            <a:ext cx="3429000" cy="914400"/>
          </a:xfrm>
          <a:prstGeom prst="rect">
            <a:avLst/>
          </a:prstGeom>
          <a:noFill/>
          <a:ln>
            <a:noFill/>
          </a:ln>
        </p:spPr>
        <p:txBody>
          <a:bodyPr anchorCtr="0" anchor="ctr" bIns="45700" lIns="91425" rIns="91425" tIns="45700">
            <a:noAutofit/>
          </a:bodyPr>
          <a:lstStyle/>
          <a:p>
            <a:pPr indent="0" lvl="0" marL="0" marR="0" rtl="0" algn="ctr">
              <a:lnSpc>
                <a:spcPct val="90000"/>
              </a:lnSpc>
              <a:spcBef>
                <a:spcPts val="0"/>
              </a:spcBef>
              <a:buClr>
                <a:schemeClr val="lt1"/>
              </a:buClr>
              <a:buSzPct val="25000"/>
              <a:buFont typeface="Proxima Nova"/>
              <a:buNone/>
            </a:pPr>
            <a:r>
              <a:rPr b="0" i="0" lang="en-US" sz="4400" u="none" cap="none" strike="noStrike">
                <a:solidFill>
                  <a:schemeClr val="lt1"/>
                </a:solidFill>
                <a:latin typeface="Proxima Nova"/>
                <a:ea typeface="Proxima Nova"/>
                <a:cs typeface="Proxima Nova"/>
                <a:sym typeface="Proxima Nova"/>
              </a:rPr>
              <a:t>Architecture</a:t>
            </a:r>
          </a:p>
        </p:txBody>
      </p:sp>
      <p:sp>
        <p:nvSpPr>
          <p:cNvPr id="292" name="Shape 292"/>
          <p:cNvSpPr txBox="1"/>
          <p:nvPr>
            <p:ph idx="1" type="body"/>
          </p:nvPr>
        </p:nvSpPr>
        <p:spPr>
          <a:xfrm>
            <a:off x="687135" y="1741888"/>
            <a:ext cx="3741645" cy="3832647"/>
          </a:xfrm>
          <a:prstGeom prst="rect">
            <a:avLst/>
          </a:prstGeom>
          <a:noFill/>
          <a:ln>
            <a:noFill/>
          </a:ln>
        </p:spPr>
        <p:txBody>
          <a:bodyPr anchorCtr="0" anchor="t" bIns="45700" lIns="91425" rIns="91425" tIns="45700">
            <a:noAutofit/>
          </a:bodyPr>
          <a:lstStyle/>
          <a:p>
            <a:pPr indent="-190500" lvl="0" marL="228600" marR="0" rtl="0" algn="l">
              <a:lnSpc>
                <a:spcPct val="90000"/>
              </a:lnSpc>
              <a:spcBef>
                <a:spcPts val="0"/>
              </a:spcBef>
              <a:spcAft>
                <a:spcPts val="0"/>
              </a:spcAft>
              <a:buClr>
                <a:srgbClr val="595959"/>
              </a:buClr>
              <a:buSzPct val="100000"/>
              <a:buFont typeface="Arial"/>
              <a:buChar char="•"/>
            </a:pPr>
            <a:r>
              <a:rPr b="1" i="0" lang="en-US" sz="1800" u="none" cap="none" strike="noStrike">
                <a:solidFill>
                  <a:srgbClr val="595959"/>
                </a:solidFill>
                <a:latin typeface="Proxima Nova"/>
                <a:ea typeface="Proxima Nova"/>
                <a:cs typeface="Proxima Nova"/>
                <a:sym typeface="Proxima Nova"/>
              </a:rPr>
              <a:t>Package Management </a:t>
            </a:r>
            <a:r>
              <a:rPr b="0" i="0" lang="en-US" sz="1800" u="none" cap="none" strike="noStrike">
                <a:solidFill>
                  <a:srgbClr val="595959"/>
                </a:solidFill>
                <a:latin typeface="Proxima Nova"/>
                <a:ea typeface="Proxima Nova"/>
                <a:cs typeface="Proxima Nova"/>
                <a:sym typeface="Proxima Nova"/>
              </a:rPr>
              <a:t>- Conan.io manages all our dependencies.</a:t>
            </a:r>
          </a:p>
          <a:p>
            <a:pPr indent="-190500" lvl="0" marL="228600" marR="0" rtl="0" algn="l">
              <a:lnSpc>
                <a:spcPct val="90000"/>
              </a:lnSpc>
              <a:spcBef>
                <a:spcPts val="1000"/>
              </a:spcBef>
              <a:spcAft>
                <a:spcPts val="0"/>
              </a:spcAft>
              <a:buClr>
                <a:srgbClr val="595959"/>
              </a:buClr>
              <a:buSzPct val="100000"/>
              <a:buFont typeface="Arial"/>
              <a:buChar char="•"/>
            </a:pPr>
            <a:r>
              <a:rPr b="1" i="0" lang="en-US" sz="1800" u="none" cap="none" strike="noStrike">
                <a:solidFill>
                  <a:srgbClr val="595959"/>
                </a:solidFill>
                <a:latin typeface="Proxima Nova"/>
                <a:ea typeface="Proxima Nova"/>
                <a:cs typeface="Proxima Nova"/>
                <a:sym typeface="Proxima Nova"/>
              </a:rPr>
              <a:t>Template programming </a:t>
            </a:r>
            <a:r>
              <a:rPr b="0" i="0" lang="en-US" sz="1800" u="none" cap="none" strike="noStrike">
                <a:solidFill>
                  <a:srgbClr val="595959"/>
                </a:solidFill>
                <a:latin typeface="Proxima Nova"/>
                <a:ea typeface="Proxima Nova"/>
                <a:cs typeface="Proxima Nova"/>
                <a:sym typeface="Proxima Nova"/>
              </a:rPr>
              <a:t>- For compile-time type safety , zero runtime, and variadic types.</a:t>
            </a:r>
          </a:p>
          <a:p>
            <a:pPr indent="-190500" lvl="0" marL="228600" marR="0" rtl="0" algn="l">
              <a:lnSpc>
                <a:spcPct val="90000"/>
              </a:lnSpc>
              <a:spcBef>
                <a:spcPts val="1000"/>
              </a:spcBef>
              <a:spcAft>
                <a:spcPts val="0"/>
              </a:spcAft>
              <a:buClr>
                <a:srgbClr val="595959"/>
              </a:buClr>
              <a:buSzPct val="100000"/>
              <a:buFont typeface="Arial"/>
              <a:buChar char="•"/>
            </a:pPr>
            <a:r>
              <a:rPr b="1" i="0" lang="en-US" sz="1800" u="none" cap="none" strike="noStrike">
                <a:solidFill>
                  <a:srgbClr val="595959"/>
                </a:solidFill>
                <a:latin typeface="Proxima Nova"/>
                <a:ea typeface="Proxima Nova"/>
                <a:cs typeface="Proxima Nova"/>
                <a:sym typeface="Proxima Nova"/>
              </a:rPr>
              <a:t>Factory Functions</a:t>
            </a:r>
            <a:r>
              <a:rPr b="0" i="0" lang="en-US" sz="1800" u="none" cap="none" strike="noStrike">
                <a:solidFill>
                  <a:srgbClr val="595959"/>
                </a:solidFill>
                <a:latin typeface="Proxima Nova"/>
                <a:ea typeface="Proxima Nova"/>
                <a:cs typeface="Proxima Nova"/>
                <a:sym typeface="Proxima Nova"/>
              </a:rPr>
              <a:t> - avoid new, allows custom allocation schemes.</a:t>
            </a:r>
          </a:p>
          <a:p>
            <a:pPr indent="-190500" lvl="0" marL="228600" marR="0" rtl="0" algn="l">
              <a:lnSpc>
                <a:spcPct val="90000"/>
              </a:lnSpc>
              <a:spcBef>
                <a:spcPts val="1000"/>
              </a:spcBef>
              <a:buClr>
                <a:srgbClr val="595959"/>
              </a:buClr>
              <a:buSzPct val="100000"/>
              <a:buFont typeface="Arial"/>
              <a:buChar char="•"/>
            </a:pPr>
            <a:r>
              <a:rPr b="1" i="0" lang="en-US" sz="1800" u="none" cap="none" strike="noStrike">
                <a:solidFill>
                  <a:srgbClr val="595959"/>
                </a:solidFill>
                <a:latin typeface="Proxima Nova"/>
                <a:ea typeface="Proxima Nova"/>
                <a:cs typeface="Proxima Nova"/>
                <a:sym typeface="Proxima Nova"/>
              </a:rPr>
              <a:t>Actor Model</a:t>
            </a:r>
            <a:r>
              <a:rPr b="0" i="0" lang="en-US" sz="1800" u="none" cap="none" strike="noStrike">
                <a:solidFill>
                  <a:srgbClr val="595959"/>
                </a:solidFill>
                <a:latin typeface="Proxima Nova"/>
                <a:ea typeface="Proxima Nova"/>
                <a:cs typeface="Proxima Nova"/>
                <a:sym typeface="Proxima Nova"/>
              </a:rPr>
              <a:t> - Components are independent actors in an application.</a:t>
            </a:r>
          </a:p>
        </p:txBody>
      </p:sp>
      <p:sp>
        <p:nvSpPr>
          <p:cNvPr id="293" name="Shape 293"/>
          <p:cNvSpPr txBox="1"/>
          <p:nvPr/>
        </p:nvSpPr>
        <p:spPr>
          <a:xfrm>
            <a:off x="4817125" y="1608462"/>
            <a:ext cx="3552939" cy="4401204"/>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0" baseline="30000" i="0" lang="en-US" sz="1700" u="none" cap="none" strike="noStrike">
                <a:solidFill>
                  <a:srgbClr val="7F7F7F"/>
                </a:solidFill>
                <a:latin typeface="Roboto Mono"/>
                <a:ea typeface="Roboto Mono"/>
                <a:cs typeface="Roboto Mono"/>
                <a:sym typeface="Roboto Mono"/>
              </a:rPr>
              <a:t>|- docs/</a:t>
            </a:r>
            <a:br>
              <a:rPr b="0" baseline="30000" i="0" lang="en-US" sz="1700" u="none" cap="none" strike="noStrike">
                <a:solidFill>
                  <a:srgbClr val="7F7F7F"/>
                </a:solidFill>
                <a:latin typeface="Roboto Mono"/>
                <a:ea typeface="Roboto Mono"/>
                <a:cs typeface="Roboto Mono"/>
                <a:sym typeface="Roboto Mono"/>
              </a:rPr>
            </a:br>
            <a:r>
              <a:rPr b="0" baseline="30000" i="0" lang="en-US" sz="1700" u="none" cap="none" strike="noStrike">
                <a:solidFill>
                  <a:srgbClr val="7F7F7F"/>
                </a:solidFill>
                <a:latin typeface="Roboto Mono"/>
                <a:ea typeface="Roboto Mono"/>
                <a:cs typeface="Roboto Mono"/>
                <a:sym typeface="Roboto Mono"/>
              </a:rPr>
              <a:t>|- src/</a:t>
            </a:r>
            <a:br>
              <a:rPr b="0" baseline="30000" i="0" lang="en-US" sz="1700" u="none" cap="none" strike="noStrike">
                <a:solidFill>
                  <a:srgbClr val="7F7F7F"/>
                </a:solidFill>
                <a:latin typeface="Roboto Mono"/>
                <a:ea typeface="Roboto Mono"/>
                <a:cs typeface="Roboto Mono"/>
                <a:sym typeface="Roboto Mono"/>
              </a:rPr>
            </a:br>
            <a:r>
              <a:rPr b="0" baseline="30000" i="0" lang="en-US" sz="1700" u="none" cap="none" strike="noStrike">
                <a:solidFill>
                  <a:srgbClr val="7F7F7F"/>
                </a:solidFill>
                <a:latin typeface="Roboto Mono"/>
                <a:ea typeface="Roboto Mono"/>
                <a:cs typeface="Roboto Mono"/>
                <a:sym typeface="Roboto Mono"/>
              </a:rPr>
              <a:t>  |- core/</a:t>
            </a:r>
            <a:br>
              <a:rPr b="0" baseline="30000" i="0" lang="en-US" sz="1700" u="none" cap="none" strike="noStrike">
                <a:solidFill>
                  <a:srgbClr val="7F7F7F"/>
                </a:solidFill>
                <a:latin typeface="Roboto Mono"/>
                <a:ea typeface="Roboto Mono"/>
                <a:cs typeface="Roboto Mono"/>
                <a:sym typeface="Roboto Mono"/>
              </a:rPr>
            </a:br>
            <a:r>
              <a:rPr b="0" baseline="30000" i="0" lang="en-US" sz="1700" u="none" cap="none" strike="noStrike">
                <a:solidFill>
                  <a:srgbClr val="7F7F7F"/>
                </a:solidFill>
                <a:latin typeface="Roboto Mono"/>
                <a:ea typeface="Roboto Mono"/>
                <a:cs typeface="Roboto Mono"/>
                <a:sym typeface="Roboto Mono"/>
              </a:rPr>
              <a:t>    |- component.hpp</a:t>
            </a:r>
          </a:p>
          <a:p>
            <a:pPr indent="0" lvl="0" marL="0" marR="0" rtl="0" algn="l">
              <a:spcBef>
                <a:spcPts val="0"/>
              </a:spcBef>
              <a:buSzPct val="25000"/>
              <a:buNone/>
            </a:pPr>
            <a:r>
              <a:rPr baseline="30000" lang="en-US" sz="1700">
                <a:solidFill>
                  <a:srgbClr val="7F7F7F"/>
                </a:solidFill>
                <a:latin typeface="Roboto Mono"/>
                <a:ea typeface="Roboto Mono"/>
                <a:cs typeface="Roboto Mono"/>
                <a:sym typeface="Roboto Mono"/>
              </a:rPr>
              <a:t>    |- factory.hpp</a:t>
            </a:r>
            <a:br>
              <a:rPr baseline="30000" lang="en-US" sz="1700">
                <a:solidFill>
                  <a:srgbClr val="7F7F7F"/>
                </a:solidFill>
                <a:latin typeface="Roboto Mono"/>
                <a:ea typeface="Roboto Mono"/>
                <a:cs typeface="Roboto Mono"/>
                <a:sym typeface="Roboto Mono"/>
              </a:rPr>
            </a:br>
            <a:r>
              <a:rPr baseline="30000" lang="en-US" sz="1700">
                <a:solidFill>
                  <a:srgbClr val="7F7F7F"/>
                </a:solidFill>
                <a:latin typeface="Roboto Mono"/>
                <a:ea typeface="Roboto Mono"/>
                <a:cs typeface="Roboto Mono"/>
                <a:sym typeface="Roboto Mono"/>
              </a:rPr>
              <a:t>    |- utils.hpp</a:t>
            </a:r>
          </a:p>
          <a:p>
            <a:pPr indent="0" lvl="0" marL="0" marR="0" rtl="0" algn="l">
              <a:spcBef>
                <a:spcPts val="0"/>
              </a:spcBef>
              <a:buSzPct val="25000"/>
              <a:buNone/>
            </a:pPr>
            <a:r>
              <a:rPr baseline="30000" lang="en-US" sz="1700">
                <a:solidFill>
                  <a:srgbClr val="7F7F7F"/>
                </a:solidFill>
                <a:latin typeface="Roboto Mono"/>
                <a:ea typeface="Roboto Mono"/>
                <a:cs typeface="Roboto Mono"/>
                <a:sym typeface="Roboto Mono"/>
              </a:rPr>
              <a:t>  |- components/</a:t>
            </a:r>
            <a:br>
              <a:rPr baseline="30000" lang="en-US" sz="1700">
                <a:solidFill>
                  <a:srgbClr val="7F7F7F"/>
                </a:solidFill>
                <a:latin typeface="Roboto Mono"/>
                <a:ea typeface="Roboto Mono"/>
                <a:cs typeface="Roboto Mono"/>
                <a:sym typeface="Roboto Mono"/>
              </a:rPr>
            </a:br>
            <a:r>
              <a:rPr baseline="30000" lang="en-US" sz="1700">
                <a:solidFill>
                  <a:srgbClr val="7F7F7F"/>
                </a:solidFill>
                <a:latin typeface="Roboto Mono"/>
                <a:ea typeface="Roboto Mono"/>
                <a:cs typeface="Roboto Mono"/>
                <a:sym typeface="Roboto Mono"/>
              </a:rPr>
              <a:t>    |- win32.hpp</a:t>
            </a:r>
          </a:p>
          <a:p>
            <a:pPr indent="0" lvl="0" marL="0" marR="0" rtl="0" algn="l">
              <a:spcBef>
                <a:spcPts val="0"/>
              </a:spcBef>
              <a:buSzPct val="25000"/>
              <a:buNone/>
            </a:pPr>
            <a:r>
              <a:rPr baseline="30000" lang="en-US" sz="1700">
                <a:solidFill>
                  <a:srgbClr val="7F7F7F"/>
                </a:solidFill>
                <a:latin typeface="Roboto Mono"/>
                <a:ea typeface="Roboto Mono"/>
                <a:cs typeface="Roboto Mono"/>
                <a:sym typeface="Roboto Mono"/>
              </a:rPr>
              <a:t>    |- material.hpp</a:t>
            </a:r>
            <a:br>
              <a:rPr baseline="30000" lang="en-US" sz="1700">
                <a:solidFill>
                  <a:srgbClr val="7F7F7F"/>
                </a:solidFill>
                <a:latin typeface="Roboto Mono"/>
                <a:ea typeface="Roboto Mono"/>
                <a:cs typeface="Roboto Mono"/>
                <a:sym typeface="Roboto Mono"/>
              </a:rPr>
            </a:br>
            <a:r>
              <a:rPr baseline="30000" lang="en-US" sz="1700">
                <a:solidFill>
                  <a:srgbClr val="7F7F7F"/>
                </a:solidFill>
                <a:latin typeface="Roboto Mono"/>
                <a:ea typeface="Roboto Mono"/>
                <a:cs typeface="Roboto Mono"/>
                <a:sym typeface="Roboto Mono"/>
              </a:rPr>
              <a:t>    |- mesh.hpp</a:t>
            </a:r>
            <a:br>
              <a:rPr baseline="30000" lang="en-US" sz="1700">
                <a:solidFill>
                  <a:srgbClr val="7F7F7F"/>
                </a:solidFill>
                <a:latin typeface="Roboto Mono"/>
                <a:ea typeface="Roboto Mono"/>
                <a:cs typeface="Roboto Mono"/>
                <a:sym typeface="Roboto Mono"/>
              </a:rPr>
            </a:br>
            <a:r>
              <a:rPr baseline="30000" lang="en-US" sz="1700">
                <a:solidFill>
                  <a:srgbClr val="7F7F7F"/>
                </a:solidFill>
                <a:latin typeface="Roboto Mono"/>
                <a:ea typeface="Roboto Mono"/>
                <a:cs typeface="Roboto Mono"/>
                <a:sym typeface="Roboto Mono"/>
              </a:rPr>
              <a:t>    |- view.hpp</a:t>
            </a:r>
            <a:br>
              <a:rPr baseline="30000" lang="en-US" sz="1700">
                <a:solidFill>
                  <a:srgbClr val="7F7F7F"/>
                </a:solidFill>
                <a:latin typeface="Roboto Mono"/>
                <a:ea typeface="Roboto Mono"/>
                <a:cs typeface="Roboto Mono"/>
                <a:sym typeface="Roboto Mono"/>
              </a:rPr>
            </a:br>
            <a:r>
              <a:rPr baseline="30000" lang="en-US" sz="1700">
                <a:solidFill>
                  <a:srgbClr val="7F7F7F"/>
                </a:solidFill>
                <a:latin typeface="Roboto Mono"/>
                <a:ea typeface="Roboto Mono"/>
                <a:cs typeface="Roboto Mono"/>
                <a:sym typeface="Roboto Mono"/>
              </a:rPr>
              <a:t>  |- config.hpp</a:t>
            </a:r>
            <a:br>
              <a:rPr baseline="30000" lang="en-US" sz="1700">
                <a:solidFill>
                  <a:srgbClr val="7F7F7F"/>
                </a:solidFill>
                <a:latin typeface="Roboto Mono"/>
                <a:ea typeface="Roboto Mono"/>
                <a:cs typeface="Roboto Mono"/>
                <a:sym typeface="Roboto Mono"/>
              </a:rPr>
            </a:br>
            <a:r>
              <a:rPr baseline="30000" lang="en-US" sz="1700">
                <a:solidFill>
                  <a:srgbClr val="7F7F7F"/>
                </a:solidFill>
                <a:latin typeface="Roboto Mono"/>
                <a:ea typeface="Roboto Mono"/>
                <a:cs typeface="Roboto Mono"/>
                <a:sym typeface="Roboto Mono"/>
              </a:rPr>
              <a:t>  |- provider.hpp</a:t>
            </a:r>
          </a:p>
          <a:p>
            <a:pPr indent="0" lvl="0" marL="0" marR="0" rtl="0" algn="l">
              <a:spcBef>
                <a:spcPts val="0"/>
              </a:spcBef>
              <a:buSzPct val="25000"/>
              <a:buNone/>
            </a:pPr>
            <a:r>
              <a:rPr baseline="30000" lang="en-US" sz="1700">
                <a:solidFill>
                  <a:srgbClr val="7F7F7F"/>
                </a:solidFill>
                <a:latin typeface="Roboto Mono"/>
                <a:ea typeface="Roboto Mono"/>
                <a:cs typeface="Roboto Mono"/>
                <a:sym typeface="Roboto Mono"/>
              </a:rPr>
              <a:t>  |- obsidian.hpp</a:t>
            </a:r>
            <a:br>
              <a:rPr baseline="30000" lang="en-US" sz="1700">
                <a:solidFill>
                  <a:srgbClr val="7F7F7F"/>
                </a:solidFill>
                <a:latin typeface="Roboto Mono"/>
                <a:ea typeface="Roboto Mono"/>
                <a:cs typeface="Roboto Mono"/>
                <a:sym typeface="Roboto Mono"/>
              </a:rPr>
            </a:br>
            <a:r>
              <a:rPr baseline="30000" lang="en-US" sz="1700">
                <a:solidFill>
                  <a:srgbClr val="7F7F7F"/>
                </a:solidFill>
                <a:latin typeface="Roboto Mono"/>
                <a:ea typeface="Roboto Mono"/>
                <a:cs typeface="Roboto Mono"/>
                <a:sym typeface="Roboto Mono"/>
              </a:rPr>
              <a:t>|- tests/</a:t>
            </a:r>
            <a:br>
              <a:rPr baseline="30000" lang="en-US" sz="1700">
                <a:solidFill>
                  <a:srgbClr val="7F7F7F"/>
                </a:solidFill>
                <a:latin typeface="Roboto Mono"/>
                <a:ea typeface="Roboto Mono"/>
                <a:cs typeface="Roboto Mono"/>
                <a:sym typeface="Roboto Mono"/>
              </a:rPr>
            </a:br>
            <a:r>
              <a:rPr baseline="30000" lang="en-US" sz="1700">
                <a:solidFill>
                  <a:srgbClr val="7F7F7F"/>
                </a:solidFill>
                <a:latin typeface="Roboto Mono"/>
                <a:ea typeface="Roboto Mono"/>
                <a:cs typeface="Roboto Mono"/>
                <a:sym typeface="Roboto Mono"/>
              </a:rPr>
              <a:t>|- conanfile.txt</a:t>
            </a:r>
            <a:br>
              <a:rPr baseline="30000" lang="en-US" sz="1700">
                <a:solidFill>
                  <a:srgbClr val="7F7F7F"/>
                </a:solidFill>
                <a:latin typeface="Roboto Mono"/>
                <a:ea typeface="Roboto Mono"/>
                <a:cs typeface="Roboto Mono"/>
                <a:sym typeface="Roboto Mono"/>
              </a:rPr>
            </a:br>
            <a:r>
              <a:rPr baseline="30000" lang="en-US" sz="1700">
                <a:solidFill>
                  <a:srgbClr val="7F7F7F"/>
                </a:solidFill>
                <a:latin typeface="Roboto Mono"/>
                <a:ea typeface="Roboto Mono"/>
                <a:cs typeface="Roboto Mono"/>
                <a:sym typeface="Roboto Mono"/>
              </a:rPr>
              <a:t>|- readme.md</a:t>
            </a: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7" name="Shape 157"/>
        <p:cNvGrpSpPr/>
        <p:nvPr/>
      </p:nvGrpSpPr>
      <p:grpSpPr>
        <a:xfrm>
          <a:off x="0" y="0"/>
          <a:ext cx="0" cy="0"/>
          <a:chOff x="0" y="0"/>
          <a:chExt cx="0" cy="0"/>
        </a:xfrm>
      </p:grpSpPr>
      <p:sp>
        <p:nvSpPr>
          <p:cNvPr id="158" name="Shape 158"/>
          <p:cNvSpPr txBox="1"/>
          <p:nvPr>
            <p:ph type="title"/>
          </p:nvPr>
        </p:nvSpPr>
        <p:spPr>
          <a:xfrm>
            <a:off x="779462" y="381000"/>
            <a:ext cx="7583486" cy="1044575"/>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0" i="0" lang="en-US" sz="3800" u="none" cap="none" strike="noStrike">
                <a:solidFill>
                  <a:srgbClr val="001D4D"/>
                </a:solidFill>
                <a:latin typeface="Trebuchet MS"/>
                <a:ea typeface="Trebuchet MS"/>
                <a:cs typeface="Trebuchet MS"/>
                <a:sym typeface="Trebuchet MS"/>
              </a:rPr>
              <a:t>Pro</a:t>
            </a:r>
            <a:r>
              <a:rPr lang="en-US"/>
              <a:t>ject</a:t>
            </a:r>
            <a:r>
              <a:rPr b="0" i="0" lang="en-US" sz="3800" u="none" cap="none" strike="noStrike">
                <a:solidFill>
                  <a:srgbClr val="001D4D"/>
                </a:solidFill>
                <a:latin typeface="Trebuchet MS"/>
                <a:ea typeface="Trebuchet MS"/>
                <a:cs typeface="Trebuchet MS"/>
                <a:sym typeface="Trebuchet MS"/>
              </a:rPr>
              <a:t> definition</a:t>
            </a:r>
          </a:p>
        </p:txBody>
      </p:sp>
      <p:sp>
        <p:nvSpPr>
          <p:cNvPr id="159" name="Shape 159"/>
          <p:cNvSpPr txBox="1"/>
          <p:nvPr>
            <p:ph idx="1" type="body"/>
          </p:nvPr>
        </p:nvSpPr>
        <p:spPr>
          <a:xfrm>
            <a:off x="779462" y="1524000"/>
            <a:ext cx="7583486" cy="4208462"/>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None/>
            </a:pPr>
            <a:r>
              <a:t/>
            </a:r>
            <a:endParaRPr/>
          </a:p>
          <a:p>
            <a:pPr indent="0" lvl="0" marL="0" marR="0" rtl="0" algn="l">
              <a:lnSpc>
                <a:spcPct val="100000"/>
              </a:lnSpc>
              <a:spcBef>
                <a:spcPts val="2000"/>
              </a:spcBef>
              <a:spcAft>
                <a:spcPts val="0"/>
              </a:spcAft>
              <a:buNone/>
            </a:pPr>
            <a:r>
              <a:t/>
            </a:r>
            <a:endParaRPr sz="1800"/>
          </a:p>
        </p:txBody>
      </p:sp>
      <p:pic>
        <p:nvPicPr>
          <p:cNvPr id="160" name="Shape 160"/>
          <p:cNvPicPr preferRelativeResize="0"/>
          <p:nvPr/>
        </p:nvPicPr>
        <p:blipFill>
          <a:blip r:embed="rId3">
            <a:alphaModFix/>
          </a:blip>
          <a:stretch>
            <a:fillRect/>
          </a:stretch>
        </p:blipFill>
        <p:spPr>
          <a:xfrm>
            <a:off x="800200" y="1524000"/>
            <a:ext cx="6936099" cy="44528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rotWithShape="1">
          <a:blip r:embed="rId3">
            <a:alphaModFix/>
          </a:blip>
          <a:stretch>
            <a:fillRect b="-5998" l="0" r="0" t="-5999"/>
          </a:stretch>
        </a:blipFill>
      </p:bgPr>
    </p:bg>
    <p:spTree>
      <p:nvGrpSpPr>
        <p:cNvPr id="297" name="Shape 297"/>
        <p:cNvGrpSpPr/>
        <p:nvPr/>
      </p:nvGrpSpPr>
      <p:grpSpPr>
        <a:xfrm>
          <a:off x="0" y="0"/>
          <a:ext cx="0" cy="0"/>
          <a:chOff x="0" y="0"/>
          <a:chExt cx="0" cy="0"/>
        </a:xfrm>
      </p:grpSpPr>
      <p:sp>
        <p:nvSpPr>
          <p:cNvPr id="298" name="Shape 298"/>
          <p:cNvSpPr/>
          <p:nvPr/>
        </p:nvSpPr>
        <p:spPr>
          <a:xfrm>
            <a:off x="491834" y="1293524"/>
            <a:ext cx="8229599" cy="5029199"/>
          </a:xfrm>
          <a:prstGeom prst="snip2DiagRect">
            <a:avLst>
              <a:gd fmla="val 0" name="adj1"/>
              <a:gd fmla="val 16667" name="adj2"/>
            </a:avLst>
          </a:prstGeom>
          <a:solidFill>
            <a:schemeClr val="lt1"/>
          </a:solidFill>
          <a:ln cap="flat" cmpd="sng" w="19050">
            <a:solidFill>
              <a:srgbClr val="B96488"/>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299" name="Shape 299"/>
          <p:cNvSpPr/>
          <p:nvPr/>
        </p:nvSpPr>
        <p:spPr>
          <a:xfrm>
            <a:off x="266698" y="507999"/>
            <a:ext cx="3429000" cy="914400"/>
          </a:xfrm>
          <a:prstGeom prst="parallelogram">
            <a:avLst>
              <a:gd fmla="val 25000" name="adj"/>
            </a:avLst>
          </a:prstGeom>
          <a:solidFill>
            <a:srgbClr val="B96488"/>
          </a:solidFill>
          <a:ln>
            <a:noFill/>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300" name="Shape 300"/>
          <p:cNvSpPr txBox="1"/>
          <p:nvPr>
            <p:ph type="title"/>
          </p:nvPr>
        </p:nvSpPr>
        <p:spPr>
          <a:xfrm>
            <a:off x="266698" y="507999"/>
            <a:ext cx="3429000" cy="914400"/>
          </a:xfrm>
          <a:prstGeom prst="rect">
            <a:avLst/>
          </a:prstGeom>
          <a:noFill/>
          <a:ln>
            <a:noFill/>
          </a:ln>
        </p:spPr>
        <p:txBody>
          <a:bodyPr anchorCtr="0" anchor="ctr" bIns="45700" lIns="91425" rIns="91425" tIns="45700">
            <a:noAutofit/>
          </a:bodyPr>
          <a:lstStyle/>
          <a:p>
            <a:pPr indent="0" lvl="0" marL="0" marR="0" rtl="0" algn="ctr">
              <a:lnSpc>
                <a:spcPct val="90000"/>
              </a:lnSpc>
              <a:spcBef>
                <a:spcPts val="0"/>
              </a:spcBef>
              <a:buClr>
                <a:schemeClr val="lt1"/>
              </a:buClr>
              <a:buSzPct val="25000"/>
              <a:buFont typeface="Proxima Nova"/>
              <a:buNone/>
            </a:pPr>
            <a:r>
              <a:rPr b="0" i="0" lang="en-US" sz="4400" u="none" cap="none" strike="noStrike">
                <a:solidFill>
                  <a:schemeClr val="lt1"/>
                </a:solidFill>
                <a:latin typeface="Proxima Nova"/>
                <a:ea typeface="Proxima Nova"/>
                <a:cs typeface="Proxima Nova"/>
                <a:sym typeface="Proxima Nova"/>
              </a:rPr>
              <a:t>Results</a:t>
            </a:r>
          </a:p>
        </p:txBody>
      </p:sp>
      <p:sp>
        <p:nvSpPr>
          <p:cNvPr id="301" name="Shape 301"/>
          <p:cNvSpPr txBox="1"/>
          <p:nvPr>
            <p:ph idx="1" type="body"/>
          </p:nvPr>
        </p:nvSpPr>
        <p:spPr>
          <a:xfrm>
            <a:off x="678872" y="1719855"/>
            <a:ext cx="4080413" cy="3634343"/>
          </a:xfrm>
          <a:prstGeom prst="rect">
            <a:avLst/>
          </a:prstGeom>
          <a:noFill/>
          <a:ln>
            <a:noFill/>
          </a:ln>
        </p:spPr>
        <p:txBody>
          <a:bodyPr anchorCtr="0" anchor="t" bIns="45700" lIns="91425" rIns="91425" tIns="45700">
            <a:noAutofit/>
          </a:bodyPr>
          <a:lstStyle/>
          <a:p>
            <a:pPr indent="-209550" lvl="0" marL="228600" marR="0" rtl="0" algn="l">
              <a:lnSpc>
                <a:spcPct val="90000"/>
              </a:lnSpc>
              <a:spcBef>
                <a:spcPts val="0"/>
              </a:spcBef>
              <a:spcAft>
                <a:spcPts val="0"/>
              </a:spcAft>
              <a:buClr>
                <a:srgbClr val="595959"/>
              </a:buClr>
              <a:buSzPct val="100000"/>
              <a:buFont typeface="Arial"/>
              <a:buChar char="•"/>
            </a:pPr>
            <a:r>
              <a:rPr b="0" i="0" lang="en-US" sz="1700" u="none" cap="none" strike="noStrike">
                <a:solidFill>
                  <a:srgbClr val="595959"/>
                </a:solidFill>
                <a:latin typeface="Proxima Nova"/>
                <a:ea typeface="Proxima Nova"/>
                <a:cs typeface="Proxima Nova"/>
                <a:sym typeface="Proxima Nova"/>
              </a:rPr>
              <a:t>Obsidian is semantically equivalent to React, however for closer integration a “cppx” compiler would be necessary, or integration with XAML similar to WinRT.cpp.</a:t>
            </a:r>
          </a:p>
          <a:p>
            <a:pPr indent="-209550" lvl="0" marL="228600" marR="0" rtl="0" algn="l">
              <a:lnSpc>
                <a:spcPct val="90000"/>
              </a:lnSpc>
              <a:spcBef>
                <a:spcPts val="1000"/>
              </a:spcBef>
              <a:spcAft>
                <a:spcPts val="0"/>
              </a:spcAft>
              <a:buClr>
                <a:srgbClr val="595959"/>
              </a:buClr>
              <a:buSzPct val="100000"/>
              <a:buFont typeface="Arial"/>
              <a:buChar char="•"/>
            </a:pPr>
            <a:r>
              <a:rPr b="0" i="0" lang="en-US" sz="1700" u="none" cap="none" strike="noStrike">
                <a:solidFill>
                  <a:srgbClr val="595959"/>
                </a:solidFill>
                <a:latin typeface="Proxima Nova"/>
                <a:ea typeface="Proxima Nova"/>
                <a:cs typeface="Proxima Nova"/>
                <a:sym typeface="Proxima Nova"/>
              </a:rPr>
              <a:t>Vulkan constructs are composed to build simple view components similar to HTML.</a:t>
            </a:r>
          </a:p>
          <a:p>
            <a:pPr indent="-209550" lvl="0" marL="228600" marR="0" rtl="0" algn="l">
              <a:lnSpc>
                <a:spcPct val="90000"/>
              </a:lnSpc>
              <a:spcBef>
                <a:spcPts val="1000"/>
              </a:spcBef>
              <a:spcAft>
                <a:spcPts val="0"/>
              </a:spcAft>
              <a:buClr>
                <a:srgbClr val="595959"/>
              </a:buClr>
              <a:buSzPct val="100000"/>
              <a:buFont typeface="Arial"/>
              <a:buChar char="•"/>
            </a:pPr>
            <a:r>
              <a:rPr b="0" i="0" lang="en-US" sz="1700" u="none" cap="none" strike="noStrike">
                <a:solidFill>
                  <a:srgbClr val="595959"/>
                </a:solidFill>
                <a:latin typeface="Proxima Nova"/>
                <a:ea typeface="Proxima Nova"/>
                <a:cs typeface="Proxima Nova"/>
                <a:sym typeface="Proxima Nova"/>
              </a:rPr>
              <a:t>Vulkan constructs can also be used to make game engine objects like environments and models.</a:t>
            </a:r>
          </a:p>
          <a:p>
            <a:pPr indent="-209550" lvl="0" marL="228600" marR="0" rtl="0" algn="l">
              <a:lnSpc>
                <a:spcPct val="90000"/>
              </a:lnSpc>
              <a:spcBef>
                <a:spcPts val="1000"/>
              </a:spcBef>
              <a:buClr>
                <a:srgbClr val="595959"/>
              </a:buClr>
              <a:buSzPct val="100000"/>
              <a:buFont typeface="Arial"/>
              <a:buChar char="•"/>
            </a:pPr>
            <a:r>
              <a:rPr b="0" i="0" lang="en-US" sz="1700" u="none" cap="none" strike="noStrike">
                <a:solidFill>
                  <a:srgbClr val="595959"/>
                </a:solidFill>
                <a:latin typeface="Proxima Nova"/>
                <a:ea typeface="Proxima Nova"/>
                <a:cs typeface="Proxima Nova"/>
                <a:sym typeface="Proxima Nova"/>
              </a:rPr>
              <a:t>RenderDoc debugging proved essential to profiling performance and tracking errors.</a:t>
            </a:r>
          </a:p>
        </p:txBody>
      </p:sp>
      <p:pic>
        <p:nvPicPr>
          <p:cNvPr id="302" name="Shape 302"/>
          <p:cNvPicPr preferRelativeResize="0"/>
          <p:nvPr/>
        </p:nvPicPr>
        <p:blipFill rotWithShape="1">
          <a:blip r:embed="rId4">
            <a:alphaModFix/>
          </a:blip>
          <a:srcRect b="0" l="0" r="0" t="0"/>
          <a:stretch/>
        </p:blipFill>
        <p:spPr>
          <a:xfrm>
            <a:off x="4855454" y="1852057"/>
            <a:ext cx="1714500" cy="1285874"/>
          </a:xfrm>
          <a:prstGeom prst="rect">
            <a:avLst/>
          </a:prstGeom>
          <a:noFill/>
          <a:ln>
            <a:noFill/>
          </a:ln>
        </p:spPr>
      </p:pic>
      <p:pic>
        <p:nvPicPr>
          <p:cNvPr id="303" name="Shape 303"/>
          <p:cNvPicPr preferRelativeResize="0"/>
          <p:nvPr/>
        </p:nvPicPr>
        <p:blipFill rotWithShape="1">
          <a:blip r:embed="rId5">
            <a:alphaModFix/>
          </a:blip>
          <a:srcRect b="0" l="0" r="0" t="0"/>
          <a:stretch/>
        </p:blipFill>
        <p:spPr>
          <a:xfrm>
            <a:off x="4866584" y="3137932"/>
            <a:ext cx="3429000" cy="2571749"/>
          </a:xfrm>
          <a:prstGeom prst="rect">
            <a:avLst/>
          </a:prstGeom>
          <a:noFill/>
          <a:ln>
            <a:noFill/>
          </a:ln>
        </p:spPr>
      </p:pic>
      <p:pic>
        <p:nvPicPr>
          <p:cNvPr id="304" name="Shape 304"/>
          <p:cNvPicPr preferRelativeResize="0"/>
          <p:nvPr/>
        </p:nvPicPr>
        <p:blipFill rotWithShape="1">
          <a:blip r:embed="rId6">
            <a:alphaModFix/>
          </a:blip>
          <a:srcRect b="0" l="0" r="0" t="0"/>
          <a:stretch/>
        </p:blipFill>
        <p:spPr>
          <a:xfrm>
            <a:off x="6569954" y="1852057"/>
            <a:ext cx="1714500" cy="1285874"/>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rotWithShape="1">
          <a:blip r:embed="rId3">
            <a:alphaModFix/>
          </a:blip>
          <a:stretch>
            <a:fillRect b="-5998" l="0" r="0" t="-5999"/>
          </a:stretch>
        </a:blipFill>
      </p:bgPr>
    </p:bg>
    <p:spTree>
      <p:nvGrpSpPr>
        <p:cNvPr id="308" name="Shape 308"/>
        <p:cNvGrpSpPr/>
        <p:nvPr/>
      </p:nvGrpSpPr>
      <p:grpSpPr>
        <a:xfrm>
          <a:off x="0" y="0"/>
          <a:ext cx="0" cy="0"/>
          <a:chOff x="0" y="0"/>
          <a:chExt cx="0" cy="0"/>
        </a:xfrm>
      </p:grpSpPr>
      <p:sp>
        <p:nvSpPr>
          <p:cNvPr id="309" name="Shape 309"/>
          <p:cNvSpPr/>
          <p:nvPr/>
        </p:nvSpPr>
        <p:spPr>
          <a:xfrm>
            <a:off x="491834" y="1293524"/>
            <a:ext cx="8229599" cy="5029199"/>
          </a:xfrm>
          <a:prstGeom prst="snip2DiagRect">
            <a:avLst>
              <a:gd fmla="val 0" name="adj1"/>
              <a:gd fmla="val 16667" name="adj2"/>
            </a:avLst>
          </a:prstGeom>
          <a:solidFill>
            <a:schemeClr val="lt1"/>
          </a:solidFill>
          <a:ln cap="flat" cmpd="sng" w="19050">
            <a:solidFill>
              <a:srgbClr val="B96488"/>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310" name="Shape 310"/>
          <p:cNvSpPr/>
          <p:nvPr/>
        </p:nvSpPr>
        <p:spPr>
          <a:xfrm>
            <a:off x="266698" y="507999"/>
            <a:ext cx="3429000" cy="914400"/>
          </a:xfrm>
          <a:prstGeom prst="parallelogram">
            <a:avLst>
              <a:gd fmla="val 25000" name="adj"/>
            </a:avLst>
          </a:prstGeom>
          <a:solidFill>
            <a:srgbClr val="B96488"/>
          </a:solidFill>
          <a:ln>
            <a:noFill/>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311" name="Shape 311"/>
          <p:cNvSpPr txBox="1"/>
          <p:nvPr>
            <p:ph type="title"/>
          </p:nvPr>
        </p:nvSpPr>
        <p:spPr>
          <a:xfrm>
            <a:off x="266698" y="507999"/>
            <a:ext cx="3429000" cy="914400"/>
          </a:xfrm>
          <a:prstGeom prst="rect">
            <a:avLst/>
          </a:prstGeom>
          <a:noFill/>
          <a:ln>
            <a:noFill/>
          </a:ln>
        </p:spPr>
        <p:txBody>
          <a:bodyPr anchorCtr="0" anchor="ctr" bIns="45700" lIns="91425" rIns="91425" tIns="45700">
            <a:noAutofit/>
          </a:bodyPr>
          <a:lstStyle/>
          <a:p>
            <a:pPr indent="0" lvl="0" marL="0" marR="0" rtl="0" algn="ctr">
              <a:lnSpc>
                <a:spcPct val="90000"/>
              </a:lnSpc>
              <a:spcBef>
                <a:spcPts val="0"/>
              </a:spcBef>
              <a:buClr>
                <a:schemeClr val="lt1"/>
              </a:buClr>
              <a:buSzPct val="25000"/>
              <a:buFont typeface="Proxima Nova"/>
              <a:buNone/>
            </a:pPr>
            <a:r>
              <a:rPr b="0" i="0" lang="en-US" sz="4400" u="none" cap="none" strike="noStrike">
                <a:solidFill>
                  <a:schemeClr val="lt1"/>
                </a:solidFill>
                <a:latin typeface="Proxima Nova"/>
                <a:ea typeface="Proxima Nova"/>
                <a:cs typeface="Proxima Nova"/>
                <a:sym typeface="Proxima Nova"/>
              </a:rPr>
              <a:t>Benchmarks</a:t>
            </a:r>
          </a:p>
        </p:txBody>
      </p:sp>
      <p:sp>
        <p:nvSpPr>
          <p:cNvPr id="312" name="Shape 312"/>
          <p:cNvSpPr txBox="1"/>
          <p:nvPr>
            <p:ph idx="1" type="body"/>
          </p:nvPr>
        </p:nvSpPr>
        <p:spPr>
          <a:xfrm>
            <a:off x="1258948" y="5971742"/>
            <a:ext cx="7578300" cy="351000"/>
          </a:xfrm>
          <a:prstGeom prst="rect">
            <a:avLst/>
          </a:prstGeom>
          <a:noFill/>
          <a:ln>
            <a:noFill/>
          </a:ln>
        </p:spPr>
        <p:txBody>
          <a:bodyPr anchorCtr="0" anchor="t" bIns="45700" lIns="91425" rIns="91425" tIns="45700">
            <a:noAutofit/>
          </a:bodyPr>
          <a:lstStyle/>
          <a:p>
            <a:pPr indent="0" lvl="0" marL="0" marR="0" rtl="0" algn="l">
              <a:lnSpc>
                <a:spcPct val="90000"/>
              </a:lnSpc>
              <a:spcBef>
                <a:spcPts val="0"/>
              </a:spcBef>
              <a:buClr>
                <a:srgbClr val="595959"/>
              </a:buClr>
              <a:buSzPct val="25000"/>
              <a:buFont typeface="Arial"/>
              <a:buNone/>
            </a:pPr>
            <a:r>
              <a:rPr b="0" i="0" lang="en-US" sz="1300" u="none" cap="none" strike="noStrike">
                <a:solidFill>
                  <a:srgbClr val="595959"/>
                </a:solidFill>
                <a:latin typeface="Proxima Nova"/>
                <a:ea typeface="Proxima Nova"/>
                <a:cs typeface="Proxima Nova"/>
                <a:sym typeface="Proxima Nova"/>
              </a:rPr>
              <a:t>Machine Specs: Alienware </a:t>
            </a:r>
            <a:r>
              <a:rPr lang="en-US" sz="1300">
                <a:solidFill>
                  <a:srgbClr val="595959"/>
                </a:solidFill>
                <a:latin typeface="Proxima Nova"/>
                <a:ea typeface="Proxima Nova"/>
                <a:cs typeface="Proxima Nova"/>
                <a:sym typeface="Proxima Nova"/>
              </a:rPr>
              <a:t>M14X R2</a:t>
            </a:r>
            <a:r>
              <a:rPr b="0" i="0" lang="en-US" sz="1300" u="none" cap="none" strike="noStrike">
                <a:solidFill>
                  <a:srgbClr val="595959"/>
                </a:solidFill>
                <a:latin typeface="Proxima Nova"/>
                <a:ea typeface="Proxima Nova"/>
                <a:cs typeface="Proxima Nova"/>
                <a:sym typeface="Proxima Nova"/>
              </a:rPr>
              <a:t> | </a:t>
            </a:r>
            <a:r>
              <a:rPr b="0" i="0" lang="en-US" sz="1300" u="none" cap="none" strike="noStrike">
                <a:solidFill>
                  <a:srgbClr val="548135"/>
                </a:solidFill>
                <a:latin typeface="Proxima Nova"/>
                <a:ea typeface="Proxima Nova"/>
                <a:cs typeface="Proxima Nova"/>
                <a:sym typeface="Proxima Nova"/>
              </a:rPr>
              <a:t>Nvidia </a:t>
            </a:r>
            <a:r>
              <a:rPr lang="en-US" sz="1300">
                <a:solidFill>
                  <a:srgbClr val="548135"/>
                </a:solidFill>
                <a:latin typeface="Proxima Nova"/>
                <a:ea typeface="Proxima Nova"/>
                <a:cs typeface="Proxima Nova"/>
                <a:sym typeface="Proxima Nova"/>
              </a:rPr>
              <a:t>65</a:t>
            </a:r>
            <a:r>
              <a:rPr b="0" i="0" lang="en-US" sz="1300" u="none" cap="none" strike="noStrike">
                <a:solidFill>
                  <a:srgbClr val="548135"/>
                </a:solidFill>
                <a:latin typeface="Proxima Nova"/>
                <a:ea typeface="Proxima Nova"/>
                <a:cs typeface="Proxima Nova"/>
                <a:sym typeface="Proxima Nova"/>
              </a:rPr>
              <a:t>0M</a:t>
            </a:r>
            <a:r>
              <a:rPr lang="en-US" sz="1300">
                <a:solidFill>
                  <a:srgbClr val="548135"/>
                </a:solidFill>
                <a:latin typeface="Proxima Nova"/>
                <a:ea typeface="Proxima Nova"/>
                <a:cs typeface="Proxima Nova"/>
                <a:sym typeface="Proxima Nova"/>
              </a:rPr>
              <a:t> </a:t>
            </a:r>
            <a:r>
              <a:rPr b="0" i="0" lang="en-US" sz="1300" u="none" cap="none" strike="noStrike">
                <a:solidFill>
                  <a:srgbClr val="595959"/>
                </a:solidFill>
                <a:latin typeface="Proxima Nova"/>
                <a:ea typeface="Proxima Nova"/>
                <a:cs typeface="Proxima Nova"/>
                <a:sym typeface="Proxima Nova"/>
              </a:rPr>
              <a:t>| </a:t>
            </a:r>
            <a:r>
              <a:rPr b="0" i="0" lang="en-US" sz="1300" u="none" cap="none" strike="noStrike">
                <a:solidFill>
                  <a:srgbClr val="2E75B5"/>
                </a:solidFill>
                <a:latin typeface="Proxima Nova"/>
                <a:ea typeface="Proxima Nova"/>
                <a:cs typeface="Proxima Nova"/>
                <a:sym typeface="Proxima Nova"/>
              </a:rPr>
              <a:t>i7 </a:t>
            </a:r>
            <a:r>
              <a:rPr lang="en-US" sz="1300">
                <a:solidFill>
                  <a:srgbClr val="2E75B5"/>
                </a:solidFill>
                <a:latin typeface="Proxima Nova"/>
                <a:ea typeface="Proxima Nova"/>
                <a:cs typeface="Proxima Nova"/>
                <a:sym typeface="Proxima Nova"/>
              </a:rPr>
              <a:t>361</a:t>
            </a:r>
            <a:r>
              <a:rPr b="0" i="0" lang="en-US" sz="1300" u="none" cap="none" strike="noStrike">
                <a:solidFill>
                  <a:srgbClr val="2E75B5"/>
                </a:solidFill>
                <a:latin typeface="Proxima Nova"/>
                <a:ea typeface="Proxima Nova"/>
                <a:cs typeface="Proxima Nova"/>
                <a:sym typeface="Proxima Nova"/>
              </a:rPr>
              <a:t>0</a:t>
            </a:r>
            <a:r>
              <a:rPr lang="en-US" sz="1300">
                <a:solidFill>
                  <a:srgbClr val="2E75B5"/>
                </a:solidFill>
                <a:latin typeface="Proxima Nova"/>
                <a:ea typeface="Proxima Nova"/>
                <a:cs typeface="Proxima Nova"/>
                <a:sym typeface="Proxima Nova"/>
              </a:rPr>
              <a:t>QM</a:t>
            </a:r>
            <a:r>
              <a:rPr b="0" i="0" lang="en-US" sz="1300" u="none" cap="none" strike="noStrike">
                <a:solidFill>
                  <a:srgbClr val="2E75B5"/>
                </a:solidFill>
                <a:latin typeface="Proxima Nova"/>
                <a:ea typeface="Proxima Nova"/>
                <a:cs typeface="Proxima Nova"/>
                <a:sym typeface="Proxima Nova"/>
              </a:rPr>
              <a:t> @ </a:t>
            </a:r>
            <a:r>
              <a:rPr lang="en-US" sz="1300">
                <a:solidFill>
                  <a:srgbClr val="2E75B5"/>
                </a:solidFill>
                <a:latin typeface="Proxima Nova"/>
                <a:ea typeface="Proxima Nova"/>
                <a:cs typeface="Proxima Nova"/>
                <a:sym typeface="Proxima Nova"/>
              </a:rPr>
              <a:t>2.6</a:t>
            </a:r>
            <a:r>
              <a:rPr b="0" i="0" lang="en-US" sz="1300" u="none" cap="none" strike="noStrike">
                <a:solidFill>
                  <a:srgbClr val="2E75B5"/>
                </a:solidFill>
                <a:latin typeface="Proxima Nova"/>
                <a:ea typeface="Proxima Nova"/>
                <a:cs typeface="Proxima Nova"/>
                <a:sym typeface="Proxima Nova"/>
              </a:rPr>
              <a:t> Ghz </a:t>
            </a:r>
            <a:r>
              <a:rPr b="0" i="0" lang="en-US" sz="1300" u="none" cap="none" strike="noStrike">
                <a:solidFill>
                  <a:srgbClr val="595959"/>
                </a:solidFill>
                <a:latin typeface="Proxima Nova"/>
                <a:ea typeface="Proxima Nova"/>
                <a:cs typeface="Proxima Nova"/>
                <a:sym typeface="Proxima Nova"/>
              </a:rPr>
              <a:t>| </a:t>
            </a:r>
            <a:r>
              <a:rPr lang="en-US" sz="1300">
                <a:solidFill>
                  <a:srgbClr val="595959"/>
                </a:solidFill>
                <a:latin typeface="Proxima Nova"/>
                <a:ea typeface="Proxima Nova"/>
                <a:cs typeface="Proxima Nova"/>
                <a:sym typeface="Proxima Nova"/>
              </a:rPr>
              <a:t>16</a:t>
            </a:r>
            <a:r>
              <a:rPr b="0" i="0" lang="en-US" sz="1300" u="none" cap="none" strike="noStrike">
                <a:solidFill>
                  <a:srgbClr val="595959"/>
                </a:solidFill>
                <a:latin typeface="Proxima Nova"/>
                <a:ea typeface="Proxima Nova"/>
                <a:cs typeface="Proxima Nova"/>
                <a:sym typeface="Proxima Nova"/>
              </a:rPr>
              <a:t> GB Ram</a:t>
            </a:r>
          </a:p>
        </p:txBody>
      </p:sp>
      <p:pic>
        <p:nvPicPr>
          <p:cNvPr id="313" name="Shape 313"/>
          <p:cNvPicPr preferRelativeResize="0"/>
          <p:nvPr/>
        </p:nvPicPr>
        <p:blipFill rotWithShape="1">
          <a:blip r:embed="rId4">
            <a:alphaModFix/>
          </a:blip>
          <a:srcRect b="0" l="0" r="0" t="0"/>
          <a:stretch/>
        </p:blipFill>
        <p:spPr>
          <a:xfrm>
            <a:off x="2576569" y="1422398"/>
            <a:ext cx="4132701" cy="440821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rotWithShape="1">
          <a:blip r:embed="rId3">
            <a:alphaModFix/>
          </a:blip>
          <a:stretch>
            <a:fillRect b="-5998" l="0" r="0" t="-5999"/>
          </a:stretch>
        </a:blipFill>
      </p:bgPr>
    </p:bg>
    <p:spTree>
      <p:nvGrpSpPr>
        <p:cNvPr id="317" name="Shape 317"/>
        <p:cNvGrpSpPr/>
        <p:nvPr/>
      </p:nvGrpSpPr>
      <p:grpSpPr>
        <a:xfrm>
          <a:off x="0" y="0"/>
          <a:ext cx="0" cy="0"/>
          <a:chOff x="0" y="0"/>
          <a:chExt cx="0" cy="0"/>
        </a:xfrm>
      </p:grpSpPr>
      <p:sp>
        <p:nvSpPr>
          <p:cNvPr id="318" name="Shape 318"/>
          <p:cNvSpPr/>
          <p:nvPr/>
        </p:nvSpPr>
        <p:spPr>
          <a:xfrm>
            <a:off x="491834" y="1293524"/>
            <a:ext cx="8229599" cy="5029199"/>
          </a:xfrm>
          <a:prstGeom prst="snip2DiagRect">
            <a:avLst>
              <a:gd fmla="val 0" name="adj1"/>
              <a:gd fmla="val 16667" name="adj2"/>
            </a:avLst>
          </a:prstGeom>
          <a:solidFill>
            <a:schemeClr val="lt1"/>
          </a:solidFill>
          <a:ln cap="flat" cmpd="sng" w="19050">
            <a:solidFill>
              <a:srgbClr val="B96488"/>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319" name="Shape 319"/>
          <p:cNvSpPr/>
          <p:nvPr/>
        </p:nvSpPr>
        <p:spPr>
          <a:xfrm>
            <a:off x="266698" y="507999"/>
            <a:ext cx="3429000" cy="914400"/>
          </a:xfrm>
          <a:prstGeom prst="parallelogram">
            <a:avLst>
              <a:gd fmla="val 25000" name="adj"/>
            </a:avLst>
          </a:prstGeom>
          <a:solidFill>
            <a:srgbClr val="B96488"/>
          </a:solidFill>
          <a:ln>
            <a:noFill/>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320" name="Shape 320"/>
          <p:cNvSpPr txBox="1"/>
          <p:nvPr>
            <p:ph type="title"/>
          </p:nvPr>
        </p:nvSpPr>
        <p:spPr>
          <a:xfrm>
            <a:off x="266698" y="507999"/>
            <a:ext cx="3429000" cy="914400"/>
          </a:xfrm>
          <a:prstGeom prst="rect">
            <a:avLst/>
          </a:prstGeom>
          <a:noFill/>
          <a:ln>
            <a:noFill/>
          </a:ln>
        </p:spPr>
        <p:txBody>
          <a:bodyPr anchorCtr="0" anchor="ctr" bIns="45700" lIns="91425" rIns="91425" tIns="45700">
            <a:noAutofit/>
          </a:bodyPr>
          <a:lstStyle/>
          <a:p>
            <a:pPr indent="0" lvl="0" marL="0" marR="0" rtl="0" algn="ctr">
              <a:lnSpc>
                <a:spcPct val="90000"/>
              </a:lnSpc>
              <a:spcBef>
                <a:spcPts val="0"/>
              </a:spcBef>
              <a:buClr>
                <a:schemeClr val="lt1"/>
              </a:buClr>
              <a:buSzPct val="25000"/>
              <a:buFont typeface="Proxima Nova"/>
              <a:buNone/>
            </a:pPr>
            <a:r>
              <a:rPr b="0" i="0" lang="en-US" sz="4400" u="none" cap="none" strike="noStrike">
                <a:solidFill>
                  <a:schemeClr val="lt1"/>
                </a:solidFill>
                <a:latin typeface="Proxima Nova"/>
                <a:ea typeface="Proxima Nova"/>
                <a:cs typeface="Proxima Nova"/>
                <a:sym typeface="Proxima Nova"/>
              </a:rPr>
              <a:t>Future Work</a:t>
            </a:r>
          </a:p>
        </p:txBody>
      </p:sp>
      <p:sp>
        <p:nvSpPr>
          <p:cNvPr id="321" name="Shape 321"/>
          <p:cNvSpPr txBox="1"/>
          <p:nvPr>
            <p:ph idx="1" type="body"/>
          </p:nvPr>
        </p:nvSpPr>
        <p:spPr>
          <a:xfrm>
            <a:off x="928253" y="1422399"/>
            <a:ext cx="7564581" cy="4692074"/>
          </a:xfrm>
          <a:prstGeom prst="rect">
            <a:avLst/>
          </a:prstGeom>
          <a:noFill/>
          <a:ln>
            <a:noFill/>
          </a:ln>
        </p:spPr>
        <p:txBody>
          <a:bodyPr anchorCtr="0" anchor="t" bIns="45700" lIns="91425" rIns="91425" tIns="45700">
            <a:noAutofit/>
          </a:bodyPr>
          <a:lstStyle/>
          <a:p>
            <a:pPr indent="-228600" lvl="0" marL="228600" marR="0" rtl="0" algn="l">
              <a:lnSpc>
                <a:spcPct val="80000"/>
              </a:lnSpc>
              <a:spcBef>
                <a:spcPts val="0"/>
              </a:spcBef>
              <a:spcAft>
                <a:spcPts val="0"/>
              </a:spcAft>
              <a:buClr>
                <a:schemeClr val="dk1"/>
              </a:buClr>
              <a:buSzPct val="130588"/>
              <a:buFont typeface="Arial"/>
              <a:buNone/>
            </a:pPr>
            <a:r>
              <a:t/>
            </a:r>
            <a:endParaRPr b="0" i="0" sz="1720" u="none" cap="none" strike="noStrike">
              <a:solidFill>
                <a:srgbClr val="595959"/>
              </a:solidFill>
              <a:latin typeface="Proxima Nova"/>
              <a:ea typeface="Proxima Nova"/>
              <a:cs typeface="Proxima Nova"/>
              <a:sym typeface="Proxima Nova"/>
            </a:endParaRPr>
          </a:p>
          <a:p>
            <a:pPr indent="-196850" lvl="0" marL="228600" marR="0" rtl="0" algn="l">
              <a:lnSpc>
                <a:spcPct val="190000"/>
              </a:lnSpc>
              <a:spcBef>
                <a:spcPts val="1000"/>
              </a:spcBef>
              <a:spcAft>
                <a:spcPts val="0"/>
              </a:spcAft>
              <a:buClr>
                <a:srgbClr val="595959"/>
              </a:buClr>
              <a:buSzPct val="101176"/>
              <a:buFont typeface="Arial"/>
              <a:buChar char="•"/>
            </a:pPr>
            <a:r>
              <a:rPr b="0" i="0" lang="en-US" sz="1720" u="none" cap="none" strike="noStrike">
                <a:solidFill>
                  <a:srgbClr val="595959"/>
                </a:solidFill>
                <a:latin typeface="Proxima Nova"/>
                <a:ea typeface="Proxima Nova"/>
                <a:cs typeface="Proxima Nova"/>
                <a:sym typeface="Proxima Nova"/>
              </a:rPr>
              <a:t>Shims for other low level graphics APIs such as OpenGL or DirectX 12.</a:t>
            </a:r>
          </a:p>
          <a:p>
            <a:pPr indent="-196850" lvl="0" marL="228600" marR="0" rtl="0" algn="l">
              <a:lnSpc>
                <a:spcPct val="190000"/>
              </a:lnSpc>
              <a:spcBef>
                <a:spcPts val="1000"/>
              </a:spcBef>
              <a:spcAft>
                <a:spcPts val="0"/>
              </a:spcAft>
              <a:buClr>
                <a:srgbClr val="595959"/>
              </a:buClr>
              <a:buSzPct val="101176"/>
              <a:buFont typeface="Arial"/>
              <a:buChar char="•"/>
            </a:pPr>
            <a:r>
              <a:rPr b="0" i="0" lang="en-US" sz="1720" u="none" cap="none" strike="noStrike">
                <a:solidFill>
                  <a:srgbClr val="595959"/>
                </a:solidFill>
                <a:latin typeface="Proxima Nova"/>
                <a:ea typeface="Proxima Nova"/>
                <a:cs typeface="Proxima Nova"/>
                <a:sym typeface="Proxima Nova"/>
              </a:rPr>
              <a:t>A C++ constexpr shader compiler distributed as a part of the library.</a:t>
            </a:r>
          </a:p>
          <a:p>
            <a:pPr indent="-196850" lvl="0" marL="228600" marR="0" rtl="0" algn="l">
              <a:lnSpc>
                <a:spcPct val="190000"/>
              </a:lnSpc>
              <a:spcBef>
                <a:spcPts val="1000"/>
              </a:spcBef>
              <a:spcAft>
                <a:spcPts val="0"/>
              </a:spcAft>
              <a:buClr>
                <a:srgbClr val="595959"/>
              </a:buClr>
              <a:buSzPct val="101176"/>
              <a:buFont typeface="Arial"/>
              <a:buChar char="•"/>
            </a:pPr>
            <a:r>
              <a:rPr b="0" i="0" lang="en-US" sz="1720" u="none" cap="none" strike="noStrike">
                <a:solidFill>
                  <a:srgbClr val="595959"/>
                </a:solidFill>
                <a:latin typeface="Proxima Nova"/>
                <a:ea typeface="Proxima Nova"/>
                <a:cs typeface="Proxima Nova"/>
                <a:sym typeface="Proxima Nova"/>
              </a:rPr>
              <a:t>Cross platform compilation to Android and Linux targets, with other platforms supported with shims.</a:t>
            </a:r>
          </a:p>
          <a:p>
            <a:pPr indent="0" lvl="0" marL="0" marR="0" rtl="0" algn="l">
              <a:lnSpc>
                <a:spcPct val="80000"/>
              </a:lnSpc>
              <a:spcBef>
                <a:spcPts val="1000"/>
              </a:spcBef>
              <a:spcAft>
                <a:spcPts val="0"/>
              </a:spcAft>
              <a:buClr>
                <a:srgbClr val="595959"/>
              </a:buClr>
              <a:buSzPct val="25000"/>
              <a:buFont typeface="Arial"/>
              <a:buNone/>
            </a:pPr>
            <a:r>
              <a:rPr b="0" i="0" lang="en-US" sz="1720" u="none" cap="none" strike="noStrike">
                <a:solidFill>
                  <a:srgbClr val="595959"/>
                </a:solidFill>
                <a:latin typeface="Proxima Nova"/>
                <a:ea typeface="Proxima Nova"/>
                <a:cs typeface="Proxima Nova"/>
                <a:sym typeface="Proxima Nova"/>
              </a:rPr>
              <a:t>___________________________________________________________</a:t>
            </a:r>
          </a:p>
          <a:p>
            <a:pPr indent="0" lvl="0" marL="0" marR="0" rtl="0" algn="l">
              <a:lnSpc>
                <a:spcPct val="80000"/>
              </a:lnSpc>
              <a:spcBef>
                <a:spcPts val="1000"/>
              </a:spcBef>
              <a:spcAft>
                <a:spcPts val="0"/>
              </a:spcAft>
              <a:buClr>
                <a:srgbClr val="7F7F7F"/>
              </a:buClr>
              <a:buSzPct val="25000"/>
              <a:buFont typeface="Arial"/>
              <a:buNone/>
            </a:pPr>
            <a:r>
              <a:rPr b="0" baseline="30000" i="0" lang="en-US" sz="1720" u="none" cap="none" strike="noStrike">
                <a:solidFill>
                  <a:srgbClr val="7F7F7F"/>
                </a:solidFill>
                <a:latin typeface="Roboto Slab"/>
                <a:ea typeface="Roboto Slab"/>
                <a:cs typeface="Roboto Slab"/>
                <a:sym typeface="Roboto Slab"/>
              </a:rPr>
              <a:t>SHIRAEF, J. 2016. An Exploratory Study of High Performance Graphics Application Programming Interfaces. University of Tennessee.</a:t>
            </a:r>
          </a:p>
          <a:p>
            <a:pPr indent="0" lvl="0" marL="0" marR="0" rtl="0" algn="l">
              <a:lnSpc>
                <a:spcPct val="80000"/>
              </a:lnSpc>
              <a:spcBef>
                <a:spcPts val="1000"/>
              </a:spcBef>
              <a:buClr>
                <a:srgbClr val="7F7F7F"/>
              </a:buClr>
              <a:buSzPct val="25000"/>
              <a:buFont typeface="Arial"/>
              <a:buNone/>
            </a:pPr>
            <a:r>
              <a:rPr b="0" baseline="30000" i="0" lang="en-US" sz="1720" u="none" cap="none" strike="noStrike">
                <a:solidFill>
                  <a:srgbClr val="7F7F7F"/>
                </a:solidFill>
                <a:latin typeface="Roboto Slab"/>
                <a:ea typeface="Roboto Slab"/>
                <a:cs typeface="Roboto Slab"/>
                <a:sym typeface="Roboto Slab"/>
              </a:rPr>
              <a:t>FISHER, B. 2015. Flux: A Unidirectional Data Flow Architecture for React Apps. Applicative 2015.</a:t>
            </a: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26" name="Shape 326"/>
        <p:cNvGrpSpPr/>
        <p:nvPr/>
      </p:nvGrpSpPr>
      <p:grpSpPr>
        <a:xfrm>
          <a:off x="0" y="0"/>
          <a:ext cx="0" cy="0"/>
          <a:chOff x="0" y="0"/>
          <a:chExt cx="0" cy="0"/>
        </a:xfrm>
      </p:grpSpPr>
      <p:sp>
        <p:nvSpPr>
          <p:cNvPr id="327" name="Shape 327"/>
          <p:cNvSpPr txBox="1"/>
          <p:nvPr>
            <p:ph type="title"/>
          </p:nvPr>
        </p:nvSpPr>
        <p:spPr>
          <a:xfrm>
            <a:off x="779462" y="381000"/>
            <a:ext cx="7583486" cy="1044575"/>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0" i="0" lang="en-US" sz="3800" u="none" cap="none" strike="noStrike">
                <a:solidFill>
                  <a:srgbClr val="001D4D"/>
                </a:solidFill>
                <a:latin typeface="Trebuchet MS"/>
                <a:ea typeface="Trebuchet MS"/>
                <a:cs typeface="Trebuchet MS"/>
                <a:sym typeface="Trebuchet MS"/>
              </a:rPr>
              <a:t>Summary</a:t>
            </a:r>
          </a:p>
        </p:txBody>
      </p:sp>
      <p:sp>
        <p:nvSpPr>
          <p:cNvPr id="328" name="Shape 328"/>
          <p:cNvSpPr txBox="1"/>
          <p:nvPr>
            <p:ph idx="1" type="body"/>
          </p:nvPr>
        </p:nvSpPr>
        <p:spPr>
          <a:xfrm>
            <a:off x="779475" y="1361050"/>
            <a:ext cx="7583400" cy="5178300"/>
          </a:xfrm>
          <a:prstGeom prst="rect">
            <a:avLst/>
          </a:prstGeom>
          <a:noFill/>
          <a:ln>
            <a:noFill/>
          </a:ln>
        </p:spPr>
        <p:txBody>
          <a:bodyPr anchorCtr="0" anchor="t" bIns="45700" lIns="91425" rIns="91425" tIns="45700">
            <a:noAutofit/>
          </a:bodyPr>
          <a:lstStyle/>
          <a:p>
            <a:pPr indent="-368300" lvl="0" marL="457200" marR="0" rtl="0" algn="l">
              <a:spcBef>
                <a:spcPts val="2000"/>
              </a:spcBef>
              <a:spcAft>
                <a:spcPts val="0"/>
              </a:spcAft>
              <a:buClr>
                <a:srgbClr val="001D4D"/>
              </a:buClr>
              <a:buSzPct val="100000"/>
              <a:buFont typeface="Trebuchet MS"/>
            </a:pPr>
            <a:r>
              <a:rPr b="0" i="0" lang="en-US" sz="2200" u="none" cap="none" strike="noStrike">
                <a:solidFill>
                  <a:srgbClr val="001D4D"/>
                </a:solidFill>
                <a:latin typeface="Trebuchet MS"/>
                <a:ea typeface="Trebuchet MS"/>
                <a:cs typeface="Trebuchet MS"/>
                <a:sym typeface="Trebuchet MS"/>
              </a:rPr>
              <a:t>contact information:</a:t>
            </a:r>
          </a:p>
          <a:p>
            <a:pPr lvl="1" marR="0" rtl="0" algn="l">
              <a:spcBef>
                <a:spcPts val="2000"/>
              </a:spcBef>
              <a:spcAft>
                <a:spcPts val="0"/>
              </a:spcAft>
              <a:buSzPct val="100000"/>
            </a:pPr>
            <a:r>
              <a:rPr lang="en-US" sz="1800"/>
              <a:t>Jacob Leschen </a:t>
            </a:r>
            <a:br>
              <a:rPr lang="en-US" sz="1800"/>
            </a:br>
            <a:r>
              <a:rPr lang="en-US" sz="1800"/>
              <a:t> Jlesc005@fiu.edu</a:t>
            </a:r>
          </a:p>
          <a:p>
            <a:pPr lvl="1" rtl="0">
              <a:spcBef>
                <a:spcPts val="2000"/>
              </a:spcBef>
              <a:buSzPct val="100000"/>
            </a:pPr>
            <a:r>
              <a:rPr lang="en-US" sz="1800"/>
              <a:t>Jose Morgan</a:t>
            </a:r>
            <a:br>
              <a:rPr lang="en-US" sz="1800"/>
            </a:br>
            <a:r>
              <a:rPr lang="en-US" sz="1800"/>
              <a:t> </a:t>
            </a:r>
            <a:r>
              <a:rPr lang="en-US" sz="1800">
                <a:solidFill>
                  <a:srgbClr val="000000"/>
                </a:solidFill>
                <a:hlinkClick r:id="rId3"/>
              </a:rPr>
              <a:t>jmorg035@fiu.edu</a:t>
            </a:r>
          </a:p>
          <a:p>
            <a:pPr lvl="1" rtl="0">
              <a:spcBef>
                <a:spcPts val="2000"/>
              </a:spcBef>
              <a:buSzPct val="100000"/>
            </a:pPr>
            <a:r>
              <a:rPr lang="en-US" sz="1800"/>
              <a:t>Justin Alvarez</a:t>
            </a:r>
            <a:br>
              <a:rPr lang="en-US" sz="1800"/>
            </a:br>
            <a:r>
              <a:rPr lang="en-US" sz="1800"/>
              <a:t> </a:t>
            </a:r>
            <a:r>
              <a:rPr lang="en-US" sz="1800">
                <a:solidFill>
                  <a:srgbClr val="000000"/>
                </a:solidFill>
                <a:hlinkClick r:id="rId4"/>
              </a:rPr>
              <a:t>jalva304@fiu.edu</a:t>
            </a:r>
          </a:p>
          <a:p>
            <a:pPr lvl="1" rtl="0">
              <a:spcBef>
                <a:spcPts val="2000"/>
              </a:spcBef>
              <a:buSzPct val="100000"/>
            </a:pPr>
            <a:r>
              <a:rPr lang="en-US" sz="1800"/>
              <a:t>Alain Galvan</a:t>
            </a:r>
            <a:br>
              <a:rPr lang="en-US" sz="1800"/>
            </a:br>
            <a:r>
              <a:rPr lang="en-US" sz="1800"/>
              <a:t> agalv023@fiu.edu</a:t>
            </a:r>
          </a:p>
          <a:p>
            <a:pPr indent="-282575" lvl="0" marL="282575" marR="0" rtl="0" algn="l">
              <a:spcBef>
                <a:spcPts val="2000"/>
              </a:spcBef>
              <a:spcAft>
                <a:spcPts val="0"/>
              </a:spcAft>
              <a:buClr>
                <a:srgbClr val="001D4D"/>
              </a:buClr>
              <a:buSzPct val="100000"/>
              <a:buFont typeface="Noto Sans Symbols"/>
              <a:buChar char="●"/>
            </a:pPr>
            <a:r>
              <a:rPr b="0" i="0" lang="en-US" sz="2200" u="none" cap="none" strike="noStrike">
                <a:solidFill>
                  <a:srgbClr val="001D4D"/>
                </a:solidFill>
                <a:latin typeface="Trebuchet MS"/>
                <a:ea typeface="Trebuchet MS"/>
                <a:cs typeface="Trebuchet MS"/>
                <a:sym typeface="Trebuchet MS"/>
              </a:rPr>
              <a:t>Questions?</a:t>
            </a:r>
          </a:p>
          <a:p>
            <a:pPr indent="-282575" lvl="0" marL="282575" marR="0" rtl="0" algn="l">
              <a:spcBef>
                <a:spcPts val="2000"/>
              </a:spcBef>
              <a:spcAft>
                <a:spcPts val="0"/>
              </a:spcAft>
              <a:buClr>
                <a:srgbClr val="001D4D"/>
              </a:buClr>
              <a:buSzPct val="100000"/>
              <a:buFont typeface="Noto Sans Symbols"/>
              <a:buChar char="●"/>
            </a:pPr>
            <a:r>
              <a:rPr b="0" i="0" lang="en-US" sz="2200" u="none" cap="none" strike="noStrike">
                <a:solidFill>
                  <a:srgbClr val="001D4D"/>
                </a:solidFill>
                <a:latin typeface="Trebuchet MS"/>
                <a:ea typeface="Trebuchet MS"/>
                <a:cs typeface="Trebuchet MS"/>
                <a:sym typeface="Trebuchet MS"/>
              </a:rPr>
              <a:t>Thank You!</a:t>
            </a:r>
          </a:p>
          <a:p>
            <a:pPr indent="0" lvl="0" marL="0" marR="0" rtl="0" algn="l">
              <a:spcBef>
                <a:spcPts val="2000"/>
              </a:spcBef>
              <a:spcAft>
                <a:spcPts val="0"/>
              </a:spcAft>
              <a:buNone/>
            </a:pPr>
            <a:r>
              <a:t/>
            </a:r>
            <a:endParaRPr/>
          </a:p>
          <a:p>
            <a:pPr indent="0" lvl="0" marL="0" marR="0" rtl="0" algn="l">
              <a:spcBef>
                <a:spcPts val="2000"/>
              </a:spcBef>
              <a:spcAft>
                <a:spcPts val="0"/>
              </a:spcAft>
              <a:buNone/>
            </a:pPr>
            <a:r>
              <a:t/>
            </a:r>
            <a:endParaRPr/>
          </a:p>
        </p:txBody>
      </p:sp>
      <p:pic>
        <p:nvPicPr>
          <p:cNvPr id="329" name="Shape 329"/>
          <p:cNvPicPr preferRelativeResize="0"/>
          <p:nvPr/>
        </p:nvPicPr>
        <p:blipFill rotWithShape="1">
          <a:blip r:embed="rId5">
            <a:alphaModFix/>
          </a:blip>
          <a:srcRect b="0" l="0" r="0" t="0"/>
          <a:stretch/>
        </p:blipFill>
        <p:spPr>
          <a:xfrm>
            <a:off x="5119348" y="5135213"/>
            <a:ext cx="1311900" cy="668100"/>
          </a:xfrm>
          <a:prstGeom prst="rect">
            <a:avLst/>
          </a:prstGeom>
          <a:noFill/>
          <a:ln>
            <a:noFill/>
          </a:ln>
        </p:spPr>
      </p:pic>
      <p:pic>
        <p:nvPicPr>
          <p:cNvPr id="330" name="Shape 330"/>
          <p:cNvPicPr preferRelativeResize="0"/>
          <p:nvPr/>
        </p:nvPicPr>
        <p:blipFill rotWithShape="1">
          <a:blip r:embed="rId6">
            <a:alphaModFix/>
          </a:blip>
          <a:srcRect b="0" l="0" r="0" t="0"/>
          <a:stretch/>
        </p:blipFill>
        <p:spPr>
          <a:xfrm>
            <a:off x="6733501" y="5077480"/>
            <a:ext cx="1311900" cy="783600"/>
          </a:xfrm>
          <a:prstGeom prst="rect">
            <a:avLst/>
          </a:prstGeom>
          <a:noFill/>
          <a:ln>
            <a:noFill/>
          </a:ln>
        </p:spPr>
      </p:pic>
      <p:pic>
        <p:nvPicPr>
          <p:cNvPr id="331" name="Shape 331"/>
          <p:cNvPicPr preferRelativeResize="0"/>
          <p:nvPr/>
        </p:nvPicPr>
        <p:blipFill rotWithShape="1">
          <a:blip r:embed="rId7">
            <a:alphaModFix/>
          </a:blip>
          <a:srcRect b="0" l="0" r="0" t="0"/>
          <a:stretch/>
        </p:blipFill>
        <p:spPr>
          <a:xfrm>
            <a:off x="5374499" y="3002524"/>
            <a:ext cx="801600" cy="900000"/>
          </a:xfrm>
          <a:prstGeom prst="rect">
            <a:avLst/>
          </a:prstGeom>
          <a:noFill/>
          <a:ln>
            <a:noFill/>
          </a:ln>
        </p:spPr>
      </p:pic>
      <p:pic>
        <p:nvPicPr>
          <p:cNvPr id="332" name="Shape 332"/>
          <p:cNvPicPr preferRelativeResize="0"/>
          <p:nvPr/>
        </p:nvPicPr>
        <p:blipFill rotWithShape="1">
          <a:blip r:embed="rId8">
            <a:alphaModFix/>
          </a:blip>
          <a:srcRect b="0" l="0" r="0" t="0"/>
          <a:stretch/>
        </p:blipFill>
        <p:spPr>
          <a:xfrm>
            <a:off x="5003850" y="4184817"/>
            <a:ext cx="1542900" cy="668100"/>
          </a:xfrm>
          <a:prstGeom prst="rect">
            <a:avLst/>
          </a:prstGeom>
          <a:noFill/>
          <a:ln>
            <a:noFill/>
          </a:ln>
        </p:spPr>
      </p:pic>
      <p:pic>
        <p:nvPicPr>
          <p:cNvPr id="333" name="Shape 333"/>
          <p:cNvPicPr preferRelativeResize="0"/>
          <p:nvPr/>
        </p:nvPicPr>
        <p:blipFill rotWithShape="1">
          <a:blip r:embed="rId9">
            <a:alphaModFix/>
          </a:blip>
          <a:srcRect b="0" l="0" r="0" t="0"/>
          <a:stretch/>
        </p:blipFill>
        <p:spPr>
          <a:xfrm>
            <a:off x="6915453" y="2953776"/>
            <a:ext cx="948000" cy="1006500"/>
          </a:xfrm>
          <a:prstGeom prst="rect">
            <a:avLst/>
          </a:prstGeom>
          <a:noFill/>
          <a:ln>
            <a:noFill/>
          </a:ln>
        </p:spPr>
      </p:pic>
      <p:pic>
        <p:nvPicPr>
          <p:cNvPr id="334" name="Shape 334"/>
          <p:cNvPicPr preferRelativeResize="0"/>
          <p:nvPr/>
        </p:nvPicPr>
        <p:blipFill rotWithShape="1">
          <a:blip r:embed="rId10">
            <a:alphaModFix/>
          </a:blip>
          <a:srcRect b="0" l="0" r="0" t="0"/>
          <a:stretch/>
        </p:blipFill>
        <p:spPr>
          <a:xfrm>
            <a:off x="6618000" y="4201487"/>
            <a:ext cx="1542900" cy="634800"/>
          </a:xfrm>
          <a:prstGeom prst="rect">
            <a:avLst/>
          </a:prstGeom>
          <a:noFill/>
          <a:ln>
            <a:noFill/>
          </a:ln>
        </p:spPr>
      </p:pic>
      <p:pic>
        <p:nvPicPr>
          <p:cNvPr descr="HTC_Vive_400x400.jpg" id="335" name="Shape 335"/>
          <p:cNvPicPr preferRelativeResize="0"/>
          <p:nvPr/>
        </p:nvPicPr>
        <p:blipFill>
          <a:blip r:embed="rId11">
            <a:alphaModFix/>
          </a:blip>
          <a:stretch>
            <a:fillRect/>
          </a:stretch>
        </p:blipFill>
        <p:spPr>
          <a:xfrm>
            <a:off x="6675750" y="1361050"/>
            <a:ext cx="1427400" cy="1427400"/>
          </a:xfrm>
          <a:prstGeom prst="rect">
            <a:avLst/>
          </a:prstGeom>
          <a:noFill/>
          <a:ln>
            <a:noFill/>
          </a:ln>
        </p:spPr>
      </p:pic>
      <p:pic>
        <p:nvPicPr>
          <p:cNvPr descr="steamvr logo.png" id="336" name="Shape 336"/>
          <p:cNvPicPr preferRelativeResize="0"/>
          <p:nvPr/>
        </p:nvPicPr>
        <p:blipFill>
          <a:blip r:embed="rId12">
            <a:alphaModFix/>
          </a:blip>
          <a:stretch>
            <a:fillRect/>
          </a:stretch>
        </p:blipFill>
        <p:spPr>
          <a:xfrm>
            <a:off x="5208550" y="1508000"/>
            <a:ext cx="1133475" cy="11334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5" name="Shape 165"/>
        <p:cNvGrpSpPr/>
        <p:nvPr/>
      </p:nvGrpSpPr>
      <p:grpSpPr>
        <a:xfrm>
          <a:off x="0" y="0"/>
          <a:ext cx="0" cy="0"/>
          <a:chOff x="0" y="0"/>
          <a:chExt cx="0" cy="0"/>
        </a:xfrm>
      </p:grpSpPr>
      <p:sp>
        <p:nvSpPr>
          <p:cNvPr id="166" name="Shape 166"/>
          <p:cNvSpPr txBox="1"/>
          <p:nvPr>
            <p:ph type="title"/>
          </p:nvPr>
        </p:nvSpPr>
        <p:spPr>
          <a:xfrm>
            <a:off x="779462" y="381000"/>
            <a:ext cx="7583400" cy="1044600"/>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0" i="0" lang="en-US" sz="3800" u="none" cap="none" strike="noStrike">
                <a:solidFill>
                  <a:srgbClr val="001D4D"/>
                </a:solidFill>
                <a:latin typeface="Trebuchet MS"/>
                <a:ea typeface="Trebuchet MS"/>
                <a:cs typeface="Trebuchet MS"/>
                <a:sym typeface="Trebuchet MS"/>
              </a:rPr>
              <a:t>Pro</a:t>
            </a:r>
            <a:r>
              <a:rPr lang="en-US"/>
              <a:t>ject</a:t>
            </a:r>
            <a:r>
              <a:rPr b="0" i="0" lang="en-US" sz="3800" u="none" cap="none" strike="noStrike">
                <a:solidFill>
                  <a:srgbClr val="001D4D"/>
                </a:solidFill>
                <a:latin typeface="Trebuchet MS"/>
                <a:ea typeface="Trebuchet MS"/>
                <a:cs typeface="Trebuchet MS"/>
                <a:sym typeface="Trebuchet MS"/>
              </a:rPr>
              <a:t> definition</a:t>
            </a:r>
          </a:p>
        </p:txBody>
      </p:sp>
      <p:pic>
        <p:nvPicPr>
          <p:cNvPr descr="scree.png" id="167" name="Shape 167"/>
          <p:cNvPicPr preferRelativeResize="0"/>
          <p:nvPr/>
        </p:nvPicPr>
        <p:blipFill>
          <a:blip r:embed="rId3">
            <a:alphaModFix/>
          </a:blip>
          <a:stretch>
            <a:fillRect/>
          </a:stretch>
        </p:blipFill>
        <p:spPr>
          <a:xfrm>
            <a:off x="432174" y="2050049"/>
            <a:ext cx="8277998" cy="354773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2" name="Shape 172"/>
        <p:cNvGrpSpPr/>
        <p:nvPr/>
      </p:nvGrpSpPr>
      <p:grpSpPr>
        <a:xfrm>
          <a:off x="0" y="0"/>
          <a:ext cx="0" cy="0"/>
          <a:chOff x="0" y="0"/>
          <a:chExt cx="0" cy="0"/>
        </a:xfrm>
      </p:grpSpPr>
      <p:sp>
        <p:nvSpPr>
          <p:cNvPr id="173" name="Shape 173"/>
          <p:cNvSpPr txBox="1"/>
          <p:nvPr>
            <p:ph type="title"/>
          </p:nvPr>
        </p:nvSpPr>
        <p:spPr>
          <a:xfrm>
            <a:off x="779462" y="381000"/>
            <a:ext cx="7583400" cy="1044600"/>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0" i="0" lang="en-US" sz="3800" u="none" cap="none" strike="noStrike">
                <a:solidFill>
                  <a:srgbClr val="001D4D"/>
                </a:solidFill>
                <a:latin typeface="Trebuchet MS"/>
                <a:ea typeface="Trebuchet MS"/>
                <a:cs typeface="Trebuchet MS"/>
                <a:sym typeface="Trebuchet MS"/>
              </a:rPr>
              <a:t>Requirements: Use Cases</a:t>
            </a:r>
          </a:p>
        </p:txBody>
      </p:sp>
      <p:pic>
        <p:nvPicPr>
          <p:cNvPr descr="Sprint3UseCase.png" id="174" name="Shape 174"/>
          <p:cNvPicPr preferRelativeResize="0"/>
          <p:nvPr/>
        </p:nvPicPr>
        <p:blipFill>
          <a:blip r:embed="rId3">
            <a:alphaModFix/>
          </a:blip>
          <a:stretch>
            <a:fillRect/>
          </a:stretch>
        </p:blipFill>
        <p:spPr>
          <a:xfrm>
            <a:off x="4240000" y="2264762"/>
            <a:ext cx="4652974" cy="2855474"/>
          </a:xfrm>
          <a:prstGeom prst="rect">
            <a:avLst/>
          </a:prstGeom>
          <a:noFill/>
          <a:ln>
            <a:noFill/>
          </a:ln>
        </p:spPr>
      </p:pic>
      <p:pic>
        <p:nvPicPr>
          <p:cNvPr id="175" name="Shape 175"/>
          <p:cNvPicPr preferRelativeResize="0"/>
          <p:nvPr/>
        </p:nvPicPr>
        <p:blipFill>
          <a:blip r:embed="rId4">
            <a:alphaModFix/>
          </a:blip>
          <a:stretch>
            <a:fillRect/>
          </a:stretch>
        </p:blipFill>
        <p:spPr>
          <a:xfrm>
            <a:off x="659770" y="2101825"/>
            <a:ext cx="3424629" cy="318134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0" name="Shape 180"/>
        <p:cNvGrpSpPr/>
        <p:nvPr/>
      </p:nvGrpSpPr>
      <p:grpSpPr>
        <a:xfrm>
          <a:off x="0" y="0"/>
          <a:ext cx="0" cy="0"/>
          <a:chOff x="0" y="0"/>
          <a:chExt cx="0" cy="0"/>
        </a:xfrm>
      </p:grpSpPr>
      <p:sp>
        <p:nvSpPr>
          <p:cNvPr id="181" name="Shape 181"/>
          <p:cNvSpPr txBox="1"/>
          <p:nvPr>
            <p:ph type="title"/>
          </p:nvPr>
        </p:nvSpPr>
        <p:spPr>
          <a:xfrm>
            <a:off x="779462" y="381000"/>
            <a:ext cx="7583400" cy="1044600"/>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0" i="0" lang="en-US" sz="3800" u="none" cap="none" strike="noStrike">
                <a:solidFill>
                  <a:srgbClr val="001D4D"/>
                </a:solidFill>
                <a:latin typeface="Trebuchet MS"/>
                <a:ea typeface="Trebuchet MS"/>
                <a:cs typeface="Trebuchet MS"/>
                <a:sym typeface="Trebuchet MS"/>
              </a:rPr>
              <a:t>System Design: Architecture</a:t>
            </a:r>
          </a:p>
        </p:txBody>
      </p:sp>
      <p:sp>
        <p:nvSpPr>
          <p:cNvPr id="182" name="Shape 182"/>
          <p:cNvSpPr txBox="1"/>
          <p:nvPr>
            <p:ph idx="1" type="body"/>
          </p:nvPr>
        </p:nvSpPr>
        <p:spPr>
          <a:xfrm>
            <a:off x="779462" y="1828800"/>
            <a:ext cx="7583400" cy="4208400"/>
          </a:xfrm>
          <a:prstGeom prst="rect">
            <a:avLst/>
          </a:prstGeom>
          <a:noFill/>
          <a:ln>
            <a:noFill/>
          </a:ln>
        </p:spPr>
        <p:txBody>
          <a:bodyPr anchorCtr="0" anchor="t" bIns="45700" lIns="91425" rIns="91425" tIns="45700">
            <a:noAutofit/>
          </a:bodyPr>
          <a:lstStyle/>
          <a:p>
            <a:pPr indent="-69850" lvl="0" marL="0" rtl="0">
              <a:spcBef>
                <a:spcPts val="0"/>
              </a:spcBef>
              <a:buClr>
                <a:schemeClr val="dk1"/>
              </a:buClr>
              <a:buSzPct val="50000"/>
              <a:buFont typeface="Arial"/>
              <a:buNone/>
            </a:pPr>
            <a:r>
              <a:rPr b="1" lang="en-US">
                <a:solidFill>
                  <a:schemeClr val="dk1"/>
                </a:solidFill>
              </a:rPr>
              <a:t>Actor Model</a:t>
            </a:r>
            <a:r>
              <a:rPr lang="en-US">
                <a:solidFill>
                  <a:schemeClr val="dk1"/>
                </a:solidFill>
              </a:rPr>
              <a:t> - Components are independent actors in an application, and all aspects of the interactive paint project have taken advantage of this pattern (Unity).</a:t>
            </a:r>
          </a:p>
          <a:p>
            <a:pPr indent="-69850" lvl="0" marL="0" rtl="0">
              <a:spcBef>
                <a:spcPts val="0"/>
              </a:spcBef>
              <a:buClr>
                <a:schemeClr val="dk1"/>
              </a:buClr>
              <a:buSzPct val="50000"/>
              <a:buFont typeface="Arial"/>
              <a:buNone/>
            </a:pPr>
            <a:r>
              <a:t/>
            </a:r>
            <a:endParaRPr>
              <a:solidFill>
                <a:schemeClr val="dk1"/>
              </a:solidFill>
            </a:endParaRPr>
          </a:p>
          <a:p>
            <a:pPr indent="-69850" lvl="0" marL="0" rtl="0">
              <a:spcBef>
                <a:spcPts val="0"/>
              </a:spcBef>
              <a:buClr>
                <a:schemeClr val="dk1"/>
              </a:buClr>
              <a:buSzPct val="50000"/>
              <a:buFont typeface="Arial"/>
              <a:buNone/>
            </a:pPr>
            <a:r>
              <a:rPr b="1" lang="en-US">
                <a:solidFill>
                  <a:schemeClr val="dk1"/>
                </a:solidFill>
              </a:rPr>
              <a:t>Object Composition</a:t>
            </a:r>
            <a:r>
              <a:rPr lang="en-US">
                <a:solidFill>
                  <a:schemeClr val="dk1"/>
                </a:solidFill>
              </a:rPr>
              <a:t> - In an attempt to avoid complex classical hierarchies while programming in a more functional ML manner, we’ve opted to use Object Composition as a mechanism for reuse. </a:t>
            </a:r>
            <a:br>
              <a:rPr lang="en-US">
                <a:solidFill>
                  <a:schemeClr val="dk1"/>
                </a:solidFill>
              </a:rPr>
            </a:b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7" name="Shape 187"/>
        <p:cNvGrpSpPr/>
        <p:nvPr/>
      </p:nvGrpSpPr>
      <p:grpSpPr>
        <a:xfrm>
          <a:off x="0" y="0"/>
          <a:ext cx="0" cy="0"/>
          <a:chOff x="0" y="0"/>
          <a:chExt cx="0" cy="0"/>
        </a:xfrm>
      </p:grpSpPr>
      <p:sp>
        <p:nvSpPr>
          <p:cNvPr id="188" name="Shape 188"/>
          <p:cNvSpPr txBox="1"/>
          <p:nvPr>
            <p:ph type="title"/>
          </p:nvPr>
        </p:nvSpPr>
        <p:spPr>
          <a:xfrm>
            <a:off x="779462" y="381000"/>
            <a:ext cx="7583400" cy="1044600"/>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0" i="0" lang="en-US" sz="3800" u="none" cap="none" strike="noStrike">
                <a:solidFill>
                  <a:srgbClr val="001D4D"/>
                </a:solidFill>
                <a:latin typeface="Trebuchet MS"/>
                <a:ea typeface="Trebuchet MS"/>
                <a:cs typeface="Trebuchet MS"/>
                <a:sym typeface="Trebuchet MS"/>
              </a:rPr>
              <a:t>Minimal Class Diagram</a:t>
            </a:r>
          </a:p>
        </p:txBody>
      </p:sp>
      <p:pic>
        <p:nvPicPr>
          <p:cNvPr id="189" name="Shape 189"/>
          <p:cNvPicPr preferRelativeResize="0"/>
          <p:nvPr/>
        </p:nvPicPr>
        <p:blipFill rotWithShape="1">
          <a:blip r:embed="rId3">
            <a:alphaModFix/>
          </a:blip>
          <a:srcRect b="0" l="0" r="0" t="0"/>
          <a:stretch/>
        </p:blipFill>
        <p:spPr>
          <a:xfrm>
            <a:off x="544974" y="1425600"/>
            <a:ext cx="4690200" cy="2099400"/>
          </a:xfrm>
          <a:prstGeom prst="rect">
            <a:avLst/>
          </a:prstGeom>
          <a:noFill/>
          <a:ln>
            <a:noFill/>
          </a:ln>
        </p:spPr>
      </p:pic>
      <p:pic>
        <p:nvPicPr>
          <p:cNvPr descr="class4.png" id="190" name="Shape 190"/>
          <p:cNvPicPr preferRelativeResize="0"/>
          <p:nvPr/>
        </p:nvPicPr>
        <p:blipFill>
          <a:blip r:embed="rId4">
            <a:alphaModFix/>
          </a:blip>
          <a:stretch>
            <a:fillRect/>
          </a:stretch>
        </p:blipFill>
        <p:spPr>
          <a:xfrm>
            <a:off x="4667825" y="2855150"/>
            <a:ext cx="3398749" cy="317349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95" name="Shape 195"/>
        <p:cNvGrpSpPr/>
        <p:nvPr/>
      </p:nvGrpSpPr>
      <p:grpSpPr>
        <a:xfrm>
          <a:off x="0" y="0"/>
          <a:ext cx="0" cy="0"/>
          <a:chOff x="0" y="0"/>
          <a:chExt cx="0" cy="0"/>
        </a:xfrm>
      </p:grpSpPr>
      <p:sp>
        <p:nvSpPr>
          <p:cNvPr id="196" name="Shape 196"/>
          <p:cNvSpPr txBox="1"/>
          <p:nvPr>
            <p:ph type="title"/>
          </p:nvPr>
        </p:nvSpPr>
        <p:spPr>
          <a:xfrm>
            <a:off x="779462" y="381000"/>
            <a:ext cx="7583400" cy="1044600"/>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0" i="0" lang="en-US" sz="3800" u="none" cap="none" strike="noStrike">
                <a:solidFill>
                  <a:srgbClr val="001D4D"/>
                </a:solidFill>
                <a:latin typeface="Trebuchet MS"/>
                <a:ea typeface="Trebuchet MS"/>
                <a:cs typeface="Trebuchet MS"/>
                <a:sym typeface="Trebuchet MS"/>
              </a:rPr>
              <a:t>User Stories </a:t>
            </a:r>
          </a:p>
        </p:txBody>
      </p:sp>
      <p:sp>
        <p:nvSpPr>
          <p:cNvPr id="197" name="Shape 197"/>
          <p:cNvSpPr txBox="1"/>
          <p:nvPr>
            <p:ph idx="1" type="body"/>
          </p:nvPr>
        </p:nvSpPr>
        <p:spPr>
          <a:xfrm>
            <a:off x="779462" y="1828800"/>
            <a:ext cx="7583400" cy="4208400"/>
          </a:xfrm>
          <a:prstGeom prst="rect">
            <a:avLst/>
          </a:prstGeom>
          <a:noFill/>
          <a:ln>
            <a:noFill/>
          </a:ln>
        </p:spPr>
        <p:txBody>
          <a:bodyPr anchorCtr="0" anchor="t" bIns="45700" lIns="91425" rIns="91425" tIns="45700">
            <a:noAutofit/>
          </a:bodyPr>
          <a:lstStyle/>
          <a:p>
            <a:pPr indent="0" lvl="0" marL="0" marR="0" rtl="0" algn="l">
              <a:spcBef>
                <a:spcPts val="2000"/>
              </a:spcBef>
              <a:spcAft>
                <a:spcPts val="0"/>
              </a:spcAft>
              <a:buNone/>
            </a:pPr>
            <a:r>
              <a:rPr lang="en-US"/>
              <a:t>1.</a:t>
            </a:r>
            <a:r>
              <a:rPr lang="en-US">
                <a:solidFill>
                  <a:srgbClr val="001D4D"/>
                </a:solidFill>
              </a:rPr>
              <a:t>User Story #201 - Make input devices work with application</a:t>
            </a:r>
          </a:p>
          <a:p>
            <a:pPr indent="0" lvl="0" marL="0" marR="0" rtl="0" algn="l">
              <a:spcBef>
                <a:spcPts val="2000"/>
              </a:spcBef>
              <a:spcAft>
                <a:spcPts val="0"/>
              </a:spcAft>
              <a:buNone/>
            </a:pPr>
            <a:r>
              <a:rPr lang="en-US"/>
              <a:t>2.User Story #230 - HMD Game Framework</a:t>
            </a:r>
          </a:p>
          <a:p>
            <a:pPr indent="0" lvl="0" marL="0" marR="0" rtl="0" algn="l">
              <a:spcBef>
                <a:spcPts val="2000"/>
              </a:spcBef>
              <a:spcAft>
                <a:spcPts val="0"/>
              </a:spcAft>
              <a:buNone/>
            </a:pPr>
            <a:r>
              <a:rPr lang="en-US"/>
              <a:t>3.User Story #202 - Add tools to new Cinder integrated project</a:t>
            </a:r>
          </a:p>
          <a:p>
            <a:pPr indent="0" lvl="0" marL="0" marR="0" rtl="0" algn="l">
              <a:spcBef>
                <a:spcPts val="200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02" name="Shape 202"/>
        <p:cNvGrpSpPr/>
        <p:nvPr/>
      </p:nvGrpSpPr>
      <p:grpSpPr>
        <a:xfrm>
          <a:off x="0" y="0"/>
          <a:ext cx="0" cy="0"/>
          <a:chOff x="0" y="0"/>
          <a:chExt cx="0" cy="0"/>
        </a:xfrm>
      </p:grpSpPr>
      <p:sp>
        <p:nvSpPr>
          <p:cNvPr id="203" name="Shape 203"/>
          <p:cNvSpPr txBox="1"/>
          <p:nvPr>
            <p:ph type="title"/>
          </p:nvPr>
        </p:nvSpPr>
        <p:spPr>
          <a:xfrm>
            <a:off x="779462" y="381000"/>
            <a:ext cx="7583400" cy="1044600"/>
          </a:xfrm>
          <a:prstGeom prst="rect">
            <a:avLst/>
          </a:prstGeom>
          <a:noFill/>
          <a:ln>
            <a:noFill/>
          </a:ln>
        </p:spPr>
        <p:txBody>
          <a:bodyPr anchorCtr="0" anchor="b" bIns="45700" lIns="91425" rIns="91425" tIns="45700">
            <a:noAutofit/>
          </a:bodyPr>
          <a:lstStyle/>
          <a:p>
            <a:pPr lvl="0" rtl="0">
              <a:spcBef>
                <a:spcPts val="2000"/>
              </a:spcBef>
              <a:buClr>
                <a:schemeClr val="dk1"/>
              </a:buClr>
              <a:buSzPct val="30555"/>
              <a:buFont typeface="Arial"/>
              <a:buNone/>
            </a:pPr>
            <a:r>
              <a:rPr lang="en-US" sz="3600">
                <a:solidFill>
                  <a:schemeClr val="dk1"/>
                </a:solidFill>
              </a:rPr>
              <a:t>User Story #201</a:t>
            </a:r>
          </a:p>
        </p:txBody>
      </p:sp>
      <p:sp>
        <p:nvSpPr>
          <p:cNvPr id="204" name="Shape 204"/>
          <p:cNvSpPr txBox="1"/>
          <p:nvPr>
            <p:ph idx="1" type="body"/>
          </p:nvPr>
        </p:nvSpPr>
        <p:spPr>
          <a:xfrm>
            <a:off x="779462" y="1828800"/>
            <a:ext cx="7583400" cy="4208400"/>
          </a:xfrm>
          <a:prstGeom prst="rect">
            <a:avLst/>
          </a:prstGeom>
          <a:noFill/>
          <a:ln>
            <a:noFill/>
          </a:ln>
        </p:spPr>
        <p:txBody>
          <a:bodyPr anchorCtr="0" anchor="t" bIns="45700" lIns="91425" rIns="91425" tIns="45700">
            <a:noAutofit/>
          </a:bodyPr>
          <a:lstStyle/>
          <a:p>
            <a:pPr indent="-69850" lvl="0" marL="0" rtl="0">
              <a:spcBef>
                <a:spcPts val="0"/>
              </a:spcBef>
              <a:buClr>
                <a:schemeClr val="dk1"/>
              </a:buClr>
              <a:buSzPct val="78571"/>
              <a:buFont typeface="Arial"/>
              <a:buNone/>
            </a:pPr>
            <a:r>
              <a:rPr lang="en-US" sz="1400">
                <a:solidFill>
                  <a:schemeClr val="dk1"/>
                </a:solidFill>
                <a:latin typeface="Times New Roman"/>
                <a:ea typeface="Times New Roman"/>
                <a:cs typeface="Times New Roman"/>
                <a:sym typeface="Times New Roman"/>
              </a:rPr>
              <a:t>As a user I would want the application to work with multiple input devices such as the Kinect and the Leap Motion.</a:t>
            </a:r>
          </a:p>
          <a:p>
            <a:pPr indent="-69850" lvl="0" marL="0" rtl="0">
              <a:spcBef>
                <a:spcPts val="0"/>
              </a:spcBef>
              <a:buClr>
                <a:schemeClr val="dk1"/>
              </a:buClr>
              <a:buSzPct val="78571"/>
              <a:buFont typeface="Arial"/>
              <a:buNone/>
            </a:pPr>
            <a:r>
              <a:rPr lang="en-US" sz="1400">
                <a:solidFill>
                  <a:schemeClr val="dk1"/>
                </a:solidFill>
                <a:latin typeface="Times New Roman"/>
                <a:ea typeface="Times New Roman"/>
                <a:cs typeface="Times New Roman"/>
                <a:sym typeface="Times New Roman"/>
              </a:rPr>
              <a:t>Acceptance Criteria:</a:t>
            </a:r>
          </a:p>
          <a:p>
            <a:pPr indent="-317500" lvl="0" marL="457200" rtl="0">
              <a:spcBef>
                <a:spcPts val="0"/>
              </a:spcBef>
              <a:buClr>
                <a:schemeClr val="dk1"/>
              </a:buClr>
              <a:buSzPct val="100000"/>
              <a:buFont typeface="Times New Roman"/>
              <a:buAutoNum type="arabicPeriod"/>
            </a:pPr>
            <a:r>
              <a:rPr lang="en-US" sz="1400">
                <a:solidFill>
                  <a:schemeClr val="dk1"/>
                </a:solidFill>
                <a:latin typeface="Times New Roman"/>
                <a:ea typeface="Times New Roman"/>
                <a:cs typeface="Times New Roman"/>
                <a:sym typeface="Times New Roman"/>
              </a:rPr>
              <a:t>Multiple input devices should be working with the application.</a:t>
            </a:r>
          </a:p>
          <a:p>
            <a:pPr indent="-317500" lvl="0" marL="457200" rtl="0">
              <a:spcBef>
                <a:spcPts val="0"/>
              </a:spcBef>
              <a:buClr>
                <a:schemeClr val="dk1"/>
              </a:buClr>
              <a:buSzPct val="100000"/>
              <a:buFont typeface="Times New Roman"/>
              <a:buAutoNum type="arabicPeriod"/>
            </a:pPr>
            <a:r>
              <a:rPr lang="en-US" sz="1400">
                <a:solidFill>
                  <a:schemeClr val="dk1"/>
                </a:solidFill>
                <a:latin typeface="Times New Roman"/>
                <a:ea typeface="Times New Roman"/>
                <a:cs typeface="Times New Roman"/>
                <a:sym typeface="Times New Roman"/>
              </a:rPr>
              <a:t>Implementation should be done in such a way that it can be easily switched over to Vulkan once that is ready.</a:t>
            </a:r>
          </a:p>
          <a:p>
            <a:pPr indent="0" lvl="0" marL="0" rtl="0">
              <a:spcBef>
                <a:spcPts val="0"/>
              </a:spcBef>
              <a:buNone/>
            </a:pPr>
            <a:r>
              <a:t/>
            </a:r>
            <a:endParaRPr sz="1200">
              <a:solidFill>
                <a:schemeClr val="dk1"/>
              </a:solidFill>
              <a:latin typeface="Times New Roman"/>
              <a:ea typeface="Times New Roman"/>
              <a:cs typeface="Times New Roman"/>
              <a:sym typeface="Times New Roman"/>
            </a:endParaRPr>
          </a:p>
          <a:p>
            <a:pPr indent="-228600" lvl="0" marL="457200" rtl="0">
              <a:spcBef>
                <a:spcPts val="0"/>
              </a:spcBef>
              <a:buClr>
                <a:schemeClr val="dk1"/>
              </a:buClr>
            </a:pPr>
            <a:r>
              <a:rPr lang="en-US">
                <a:solidFill>
                  <a:schemeClr val="dk1"/>
                </a:solidFill>
              </a:rPr>
              <a:t>This is when implementation of the handling interactions with input devices began.</a:t>
            </a:r>
          </a:p>
          <a:p>
            <a:pPr indent="0" lvl="0" marL="0" rtl="0">
              <a:spcBef>
                <a:spcPts val="0"/>
              </a:spcBef>
              <a:buNone/>
            </a:pPr>
            <a:r>
              <a:t/>
            </a:r>
            <a:endParaRPr>
              <a:solidFill>
                <a:schemeClr val="dk1"/>
              </a:solidFill>
            </a:endParaRPr>
          </a:p>
        </p:txBody>
      </p:sp>
      <p:pic>
        <p:nvPicPr>
          <p:cNvPr id="205" name="Shape 205"/>
          <p:cNvPicPr preferRelativeResize="0"/>
          <p:nvPr/>
        </p:nvPicPr>
        <p:blipFill rotWithShape="1">
          <a:blip r:embed="rId3">
            <a:alphaModFix/>
          </a:blip>
          <a:srcRect b="16854" l="0" r="7398" t="4162"/>
          <a:stretch/>
        </p:blipFill>
        <p:spPr>
          <a:xfrm>
            <a:off x="1299000" y="4082122"/>
            <a:ext cx="2048400" cy="23298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10" name="Shape 210"/>
        <p:cNvGrpSpPr/>
        <p:nvPr/>
      </p:nvGrpSpPr>
      <p:grpSpPr>
        <a:xfrm>
          <a:off x="0" y="0"/>
          <a:ext cx="0" cy="0"/>
          <a:chOff x="0" y="0"/>
          <a:chExt cx="0" cy="0"/>
        </a:xfrm>
      </p:grpSpPr>
      <p:sp>
        <p:nvSpPr>
          <p:cNvPr id="211" name="Shape 211"/>
          <p:cNvSpPr txBox="1"/>
          <p:nvPr>
            <p:ph type="title"/>
          </p:nvPr>
        </p:nvSpPr>
        <p:spPr>
          <a:xfrm>
            <a:off x="779475" y="381000"/>
            <a:ext cx="7583400" cy="612300"/>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0" i="0" lang="en-US" sz="3000" u="none" cap="none" strike="noStrike">
                <a:solidFill>
                  <a:srgbClr val="001D4D"/>
                </a:solidFill>
                <a:latin typeface="Trebuchet MS"/>
                <a:ea typeface="Trebuchet MS"/>
                <a:cs typeface="Trebuchet MS"/>
                <a:sym typeface="Trebuchet MS"/>
              </a:rPr>
              <a:t>User Stor</a:t>
            </a:r>
            <a:r>
              <a:rPr lang="en-US" sz="3000"/>
              <a:t>y #230 - HMD Game Framework</a:t>
            </a:r>
          </a:p>
        </p:txBody>
      </p:sp>
      <p:sp>
        <p:nvSpPr>
          <p:cNvPr id="212" name="Shape 212"/>
          <p:cNvSpPr txBox="1"/>
          <p:nvPr>
            <p:ph idx="1" type="body"/>
          </p:nvPr>
        </p:nvSpPr>
        <p:spPr>
          <a:xfrm>
            <a:off x="779475" y="1275900"/>
            <a:ext cx="7583400" cy="4761300"/>
          </a:xfrm>
          <a:prstGeom prst="rect">
            <a:avLst/>
          </a:prstGeom>
          <a:noFill/>
          <a:ln>
            <a:noFill/>
          </a:ln>
        </p:spPr>
        <p:txBody>
          <a:bodyPr anchorCtr="0" anchor="t" bIns="45700" lIns="91425" rIns="91425" tIns="45700">
            <a:noAutofit/>
          </a:bodyPr>
          <a:lstStyle/>
          <a:p>
            <a:pPr indent="0" lvl="0" marL="0" marR="0" rtl="0" algn="l">
              <a:spcBef>
                <a:spcPts val="2000"/>
              </a:spcBef>
              <a:spcAft>
                <a:spcPts val="0"/>
              </a:spcAft>
              <a:buNone/>
            </a:pPr>
            <a:r>
              <a:rPr lang="en-US" sz="1800"/>
              <a:t>As a User, I would like to play an educational game using the HMD, so that its functions can be put to practical use</a:t>
            </a:r>
          </a:p>
          <a:p>
            <a:pPr indent="0" lvl="0" marL="0" marR="0" rtl="0" algn="l">
              <a:spcBef>
                <a:spcPts val="0"/>
              </a:spcBef>
              <a:spcAft>
                <a:spcPts val="0"/>
              </a:spcAft>
              <a:buNone/>
            </a:pPr>
            <a:r>
              <a:rPr lang="en-US" sz="1800"/>
              <a:t>Acceptance Criteria:</a:t>
            </a:r>
          </a:p>
          <a:p>
            <a:pPr indent="-342900" lvl="0" marL="457200" marR="0" rtl="0" algn="l">
              <a:spcBef>
                <a:spcPts val="0"/>
              </a:spcBef>
              <a:spcAft>
                <a:spcPts val="0"/>
              </a:spcAft>
              <a:buSzPct val="100000"/>
              <a:buAutoNum type="arabicPeriod"/>
            </a:pPr>
            <a:r>
              <a:rPr lang="en-US" sz="1800"/>
              <a:t>Game uses HMD and controller functions</a:t>
            </a:r>
          </a:p>
          <a:p>
            <a:pPr indent="-342900" lvl="0" marL="457200" marR="0" rtl="0" algn="l">
              <a:spcBef>
                <a:spcPts val="2000"/>
              </a:spcBef>
              <a:spcAft>
                <a:spcPts val="0"/>
              </a:spcAft>
              <a:buSzPct val="100000"/>
              <a:buAutoNum type="arabicPeriod"/>
            </a:pPr>
            <a:r>
              <a:rPr lang="en-US" sz="1800"/>
              <a:t>Game has a defined win state</a:t>
            </a:r>
          </a:p>
          <a:p>
            <a:pPr indent="-342900" lvl="0" marL="457200" marR="0" rtl="0" algn="l">
              <a:spcBef>
                <a:spcPts val="2000"/>
              </a:spcBef>
              <a:spcAft>
                <a:spcPts val="0"/>
              </a:spcAft>
              <a:buSzPct val="100000"/>
              <a:buAutoNum type="arabicPeriod"/>
            </a:pPr>
            <a:r>
              <a:rPr lang="en-US" sz="1800"/>
              <a:t>Game can be implemented and showcased at final presentation</a:t>
            </a:r>
          </a:p>
          <a:p>
            <a:pPr indent="0" lvl="0" marL="0" marR="0" rtl="0" algn="l">
              <a:spcBef>
                <a:spcPts val="2000"/>
              </a:spcBef>
              <a:spcAft>
                <a:spcPts val="0"/>
              </a:spcAft>
              <a:buNone/>
            </a:pPr>
            <a:r>
              <a:rPr lang="en-US" sz="1800"/>
              <a:t>Assets:</a:t>
            </a:r>
          </a:p>
          <a:p>
            <a:pPr indent="-342900" lvl="0" marL="457200" marR="0" rtl="0" algn="l">
              <a:spcBef>
                <a:spcPts val="0"/>
              </a:spcBef>
              <a:spcAft>
                <a:spcPts val="0"/>
              </a:spcAft>
              <a:buSzPct val="100000"/>
            </a:pPr>
            <a:r>
              <a:rPr lang="en-US" sz="1800"/>
              <a:t>Interactable Object that is used throughout the game</a:t>
            </a:r>
          </a:p>
          <a:p>
            <a:pPr indent="-342900" lvl="0" marL="457200" marR="0" rtl="0" algn="l">
              <a:spcBef>
                <a:spcPts val="0"/>
              </a:spcBef>
              <a:spcAft>
                <a:spcPts val="0"/>
              </a:spcAft>
              <a:buSzPct val="100000"/>
            </a:pPr>
            <a:r>
              <a:rPr lang="en-US" sz="1800"/>
              <a:t>Elements that force the user to use the controller set functions (Teleportation, Pick-Up object, and Use object)</a:t>
            </a:r>
          </a:p>
          <a:p>
            <a:pPr indent="-342900" lvl="0" marL="457200" marR="0" rtl="0" algn="l">
              <a:spcBef>
                <a:spcPts val="0"/>
              </a:spcBef>
              <a:spcAft>
                <a:spcPts val="0"/>
              </a:spcAft>
              <a:buSzPct val="100000"/>
            </a:pPr>
            <a:r>
              <a:rPr lang="en-US" sz="1800"/>
              <a:t>Win condition for completing the game</a:t>
            </a:r>
          </a:p>
          <a:p>
            <a:pPr indent="0" lvl="0" marL="0" marR="0" rtl="0" algn="l">
              <a:spcBef>
                <a:spcPts val="0"/>
              </a:spcBef>
              <a:spcAft>
                <a:spcPts val="0"/>
              </a:spcAft>
              <a:buNone/>
            </a:pPr>
            <a:r>
              <a:t/>
            </a:r>
            <a:endParaRPr sz="1800"/>
          </a:p>
          <a:p>
            <a:pPr indent="0" lvl="0" marL="0" marR="0" rtl="0" algn="l">
              <a:spcBef>
                <a:spcPts val="0"/>
              </a:spcBef>
              <a:spcAft>
                <a:spcPts val="0"/>
              </a:spcAft>
              <a:buNone/>
            </a:pPr>
            <a:r>
              <a:rPr lang="en-US" sz="1800"/>
              <a:t>Rule Set:</a:t>
            </a:r>
          </a:p>
          <a:p>
            <a:pPr indent="-342900" lvl="0" marL="457200" marR="0" rtl="0" algn="l">
              <a:spcBef>
                <a:spcPts val="0"/>
              </a:spcBef>
              <a:spcAft>
                <a:spcPts val="0"/>
              </a:spcAft>
              <a:buSzPct val="100000"/>
            </a:pPr>
            <a:r>
              <a:rPr lang="en-US" sz="1800"/>
              <a:t>User must pick up a key-object and take to the end of a maze</a:t>
            </a:r>
          </a:p>
          <a:p>
            <a:pPr indent="-342900" lvl="0" marL="457200" marR="0" rtl="0" algn="l">
              <a:spcBef>
                <a:spcPts val="0"/>
              </a:spcBef>
              <a:spcAft>
                <a:spcPts val="0"/>
              </a:spcAft>
              <a:buSzPct val="100000"/>
            </a:pPr>
            <a:r>
              <a:rPr lang="en-US" sz="1800"/>
              <a:t>Throughout the maze, gates are associated with the 3 main controller functions</a:t>
            </a:r>
          </a:p>
          <a:p>
            <a:pPr indent="0" lvl="0" marL="0" marR="0" rtl="0" algn="l">
              <a:spcBef>
                <a:spcPts val="0"/>
              </a:spcBef>
              <a:spcAft>
                <a:spcPts val="0"/>
              </a:spcAft>
              <a:buNone/>
            </a:pPr>
            <a:r>
              <a:t/>
            </a:r>
            <a:endParaRPr sz="1800"/>
          </a:p>
        </p:txBody>
      </p:sp>
    </p:spTree>
  </p:cSld>
  <p:clrMapOvr>
    <a:masterClrMapping/>
  </p:clrMapOvr>
</p:sld>
</file>

<file path=ppt/theme/theme1.xml><?xml version="1.0" encoding="utf-8"?>
<a:theme xmlns:a="http://schemas.openxmlformats.org/drawingml/2006/main" xmlns:r="http://schemas.openxmlformats.org/officeDocument/2006/relationships" name="gold">
  <a:themeElements>
    <a:clrScheme name="Revolution">
      <a:dk1>
        <a:srgbClr val="000000"/>
      </a:dk1>
      <a:lt1>
        <a:srgbClr val="FFFFFF"/>
      </a:lt1>
      <a:dk2>
        <a:srgbClr val="1B3861"/>
      </a:dk2>
      <a:lt2>
        <a:srgbClr val="38ABED"/>
      </a:lt2>
      <a:accent1>
        <a:srgbClr val="0C5986"/>
      </a:accent1>
      <a:accent2>
        <a:srgbClr val="DDF53D"/>
      </a:accent2>
      <a:accent3>
        <a:srgbClr val="508709"/>
      </a:accent3>
      <a:accent4>
        <a:srgbClr val="BF5E00"/>
      </a:accent4>
      <a:accent5>
        <a:srgbClr val="9C0001"/>
      </a:accent5>
      <a:accent6>
        <a:srgbClr val="660075"/>
      </a:accent6>
      <a:hlink>
        <a:srgbClr val="ABF24D"/>
      </a:hlink>
      <a:folHlink>
        <a:srgbClr val="A0E7F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